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9"/>
  </p:notesMasterIdLst>
  <p:sldIdLst>
    <p:sldId id="415" r:id="rId2"/>
    <p:sldId id="381" r:id="rId3"/>
    <p:sldId id="382" r:id="rId4"/>
    <p:sldId id="383" r:id="rId5"/>
    <p:sldId id="384" r:id="rId6"/>
    <p:sldId id="385" r:id="rId7"/>
    <p:sldId id="380" r:id="rId8"/>
    <p:sldId id="386" r:id="rId9"/>
    <p:sldId id="424" r:id="rId10"/>
    <p:sldId id="387" r:id="rId11"/>
    <p:sldId id="388" r:id="rId12"/>
    <p:sldId id="416" r:id="rId13"/>
    <p:sldId id="421" r:id="rId14"/>
    <p:sldId id="389" r:id="rId15"/>
    <p:sldId id="390" r:id="rId16"/>
    <p:sldId id="391" r:id="rId17"/>
    <p:sldId id="392" r:id="rId18"/>
    <p:sldId id="418" r:id="rId19"/>
    <p:sldId id="393" r:id="rId20"/>
    <p:sldId id="394" r:id="rId21"/>
    <p:sldId id="395" r:id="rId22"/>
    <p:sldId id="396" r:id="rId23"/>
    <p:sldId id="397" r:id="rId24"/>
    <p:sldId id="398" r:id="rId25"/>
    <p:sldId id="399" r:id="rId26"/>
    <p:sldId id="417" r:id="rId27"/>
    <p:sldId id="400" r:id="rId28"/>
    <p:sldId id="422" r:id="rId29"/>
    <p:sldId id="423" r:id="rId30"/>
    <p:sldId id="419" r:id="rId31"/>
    <p:sldId id="402" r:id="rId32"/>
    <p:sldId id="403" r:id="rId33"/>
    <p:sldId id="404" r:id="rId34"/>
    <p:sldId id="435" r:id="rId35"/>
    <p:sldId id="436" r:id="rId36"/>
    <p:sldId id="437" r:id="rId37"/>
    <p:sldId id="438" r:id="rId38"/>
    <p:sldId id="405" r:id="rId39"/>
    <p:sldId id="406" r:id="rId40"/>
    <p:sldId id="407" r:id="rId41"/>
    <p:sldId id="408" r:id="rId42"/>
    <p:sldId id="409" r:id="rId43"/>
    <p:sldId id="425" r:id="rId44"/>
    <p:sldId id="426" r:id="rId45"/>
    <p:sldId id="427" r:id="rId46"/>
    <p:sldId id="428" r:id="rId47"/>
    <p:sldId id="410" r:id="rId48"/>
    <p:sldId id="429" r:id="rId49"/>
    <p:sldId id="430" r:id="rId50"/>
    <p:sldId id="431" r:id="rId51"/>
    <p:sldId id="432" r:id="rId52"/>
    <p:sldId id="433" r:id="rId53"/>
    <p:sldId id="434" r:id="rId54"/>
    <p:sldId id="411" r:id="rId55"/>
    <p:sldId id="412" r:id="rId56"/>
    <p:sldId id="413" r:id="rId57"/>
    <p:sldId id="414"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1278" autoAdjust="0"/>
  </p:normalViewPr>
  <p:slideViewPr>
    <p:cSldViewPr snapToGrid="0">
      <p:cViewPr varScale="1">
        <p:scale>
          <a:sx n="69" d="100"/>
          <a:sy n="69" d="100"/>
        </p:scale>
        <p:origin x="564"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5848E-B25D-49BC-A902-5E20F879899C}" type="datetimeFigureOut">
              <a:rPr lang="en-IN" smtClean="0"/>
              <a:t>01-10-2024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14C12D-F05F-488F-B5A3-9D5A1ECBFD5B}" type="slidenum">
              <a:rPr lang="en-IN" smtClean="0"/>
              <a:t>‹#›</a:t>
            </a:fld>
            <a:endParaRPr lang="en-IN"/>
          </a:p>
        </p:txBody>
      </p:sp>
    </p:spTree>
    <p:extLst>
      <p:ext uri="{BB962C8B-B14F-4D97-AF65-F5344CB8AC3E}">
        <p14:creationId xmlns:p14="http://schemas.microsoft.com/office/powerpoint/2010/main" val="1531199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chemeClr val="accent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solidFill>
              </a:defRPr>
            </a:lvl1pPr>
          </a:lstStyle>
          <a:p>
            <a:fld id="{DCC142B6-9AC5-4617-8296-AC876EE5C263}" type="datetime1">
              <a:rPr lang="en-IN" smtClean="0"/>
              <a:t>01-10-2024</a:t>
            </a:fld>
            <a:endParaRPr lang="en-IN"/>
          </a:p>
        </p:txBody>
      </p:sp>
      <p:sp>
        <p:nvSpPr>
          <p:cNvPr id="5" name="Footer Placeholder 4"/>
          <p:cNvSpPr>
            <a:spLocks noGrp="1"/>
          </p:cNvSpPr>
          <p:nvPr>
            <p:ph type="ftr" sz="quarter" idx="11"/>
          </p:nvPr>
        </p:nvSpPr>
        <p:spPr/>
        <p:txBody>
          <a:bodyPr/>
          <a:lstStyle>
            <a:lvl1pPr>
              <a:defRPr>
                <a:solidFill>
                  <a:schemeClr val="accent1"/>
                </a:solidFill>
              </a:defRPr>
            </a:lvl1pPr>
          </a:lstStyle>
          <a:p>
            <a:r>
              <a:rPr lang="en-IN" dirty="0"/>
              <a:t>Dept. of ECE, </a:t>
            </a:r>
            <a:r>
              <a:rPr lang="en-IN" dirty="0" err="1"/>
              <a:t>AtMECE</a:t>
            </a:r>
            <a:r>
              <a:rPr lang="en-IN" dirty="0"/>
              <a:t> , Mysuru</a:t>
            </a:r>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83FFE0AD-2901-4E3D-AF54-3F97F3BCA413}" type="slidenum">
              <a:rPr lang="en-IN" smtClean="0"/>
              <a:t>‹#›</a:t>
            </a:fld>
            <a:endParaRPr lang="en-IN"/>
          </a:p>
        </p:txBody>
      </p:sp>
      <p:cxnSp>
        <p:nvCxnSpPr>
          <p:cNvPr id="8" name="Straight Connector 7"/>
          <p:cNvCxnSpPr/>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652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A6A6B1-25F2-4973-9AFD-97DA20683399}" type="datetime1">
              <a:rPr lang="en-IN" smtClean="0"/>
              <a:t>01-10-2024</a:t>
            </a:fld>
            <a:endParaRPr lang="en-IN"/>
          </a:p>
        </p:txBody>
      </p:sp>
      <p:sp>
        <p:nvSpPr>
          <p:cNvPr id="5" name="Footer Placeholder 4"/>
          <p:cNvSpPr>
            <a:spLocks noGrp="1"/>
          </p:cNvSpPr>
          <p:nvPr>
            <p:ph type="ftr" sz="quarter" idx="11"/>
          </p:nvPr>
        </p:nvSpPr>
        <p:spPr/>
        <p:txBody>
          <a:bodyPr/>
          <a:lstStyle/>
          <a:p>
            <a:r>
              <a:rPr lang="en-GB"/>
              <a:t>Dept. of ECE, AtMECE , Mysuru</a:t>
            </a:r>
            <a:endParaRPr lang="en-IN"/>
          </a:p>
        </p:txBody>
      </p:sp>
      <p:sp>
        <p:nvSpPr>
          <p:cNvPr id="6" name="Slide Number Placeholder 5"/>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1741907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B6FCDD-2AA3-47DB-B9A4-60FFB36557EB}" type="datetime1">
              <a:rPr lang="en-IN" smtClean="0"/>
              <a:t>01-10-2024</a:t>
            </a:fld>
            <a:endParaRPr lang="en-IN"/>
          </a:p>
        </p:txBody>
      </p:sp>
      <p:sp>
        <p:nvSpPr>
          <p:cNvPr id="5" name="Footer Placeholder 4"/>
          <p:cNvSpPr>
            <a:spLocks noGrp="1"/>
          </p:cNvSpPr>
          <p:nvPr>
            <p:ph type="ftr" sz="quarter" idx="11"/>
          </p:nvPr>
        </p:nvSpPr>
        <p:spPr/>
        <p:txBody>
          <a:bodyPr/>
          <a:lstStyle/>
          <a:p>
            <a:r>
              <a:rPr lang="en-GB"/>
              <a:t>Dept. of ECE, AtMECE , Mysuru</a:t>
            </a:r>
            <a:endParaRPr lang="en-IN"/>
          </a:p>
        </p:txBody>
      </p:sp>
      <p:sp>
        <p:nvSpPr>
          <p:cNvPr id="6" name="Slide Number Placeholder 5"/>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1663676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838200" y="365125"/>
            <a:ext cx="10515600" cy="58118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3" name="Rectangle 13"/>
          <p:cNvSpPr>
            <a:spLocks noGrp="1" noChangeArrowheads="1"/>
          </p:cNvSpPr>
          <p:nvPr>
            <p:ph type="sldNum" sz="quarter" idx="10"/>
          </p:nvPr>
        </p:nvSpPr>
        <p:spPr>
          <a:ln/>
        </p:spPr>
        <p:txBody>
          <a:bodyPr/>
          <a:lstStyle>
            <a:lvl1pPr>
              <a:defRPr/>
            </a:lvl1pPr>
          </a:lstStyle>
          <a:p>
            <a:pPr>
              <a:defRPr/>
            </a:pPr>
            <a:r>
              <a:rPr lang="en-US" altLang="en-US"/>
              <a:t>1.</a:t>
            </a:r>
            <a:fld id="{2B52B36D-8313-41BC-96EB-4352BC32CD37}" type="slidenum">
              <a:rPr lang="en-US" altLang="en-US"/>
              <a:pPr>
                <a:defRPr/>
              </a:pPr>
              <a:t>‹#›</a:t>
            </a:fld>
            <a:endParaRPr lang="en-US" altLang="en-US"/>
          </a:p>
        </p:txBody>
      </p:sp>
    </p:spTree>
    <p:extLst>
      <p:ext uri="{BB962C8B-B14F-4D97-AF65-F5344CB8AC3E}">
        <p14:creationId xmlns:p14="http://schemas.microsoft.com/office/powerpoint/2010/main" val="2060910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D46962-3020-44B3-A20E-B35BCADD10BC}" type="datetime1">
              <a:rPr lang="en-IN" smtClean="0"/>
              <a:t>01-10-2024</a:t>
            </a:fld>
            <a:endParaRPr lang="en-IN"/>
          </a:p>
        </p:txBody>
      </p:sp>
      <p:sp>
        <p:nvSpPr>
          <p:cNvPr id="5" name="Footer Placeholder 4"/>
          <p:cNvSpPr>
            <a:spLocks noGrp="1"/>
          </p:cNvSpPr>
          <p:nvPr>
            <p:ph type="ftr" sz="quarter" idx="11"/>
          </p:nvPr>
        </p:nvSpPr>
        <p:spPr/>
        <p:txBody>
          <a:bodyPr/>
          <a:lstStyle/>
          <a:p>
            <a:r>
              <a:rPr lang="en-IN" dirty="0"/>
              <a:t>Dept. of ECE, </a:t>
            </a:r>
            <a:r>
              <a:rPr lang="en-IN" dirty="0" err="1"/>
              <a:t>AtMECE</a:t>
            </a:r>
            <a:r>
              <a:rPr lang="en-IN" dirty="0"/>
              <a:t> , Mysuru</a:t>
            </a:r>
          </a:p>
        </p:txBody>
      </p:sp>
      <p:sp>
        <p:nvSpPr>
          <p:cNvPr id="6" name="Slide Number Placeholder 5"/>
          <p:cNvSpPr>
            <a:spLocks noGrp="1"/>
          </p:cNvSpPr>
          <p:nvPr>
            <p:ph type="sldNum" sz="quarter" idx="12"/>
          </p:nvPr>
        </p:nvSpPr>
        <p:spPr/>
        <p:txBody>
          <a:bodyPr/>
          <a:lstStyle/>
          <a:p>
            <a:fld id="{83FFE0AD-2901-4E3D-AF54-3F97F3BCA413}" type="slidenum">
              <a:rPr lang="en-IN" smtClean="0"/>
              <a:t>‹#›</a:t>
            </a:fld>
            <a:endParaRPr lang="en-IN"/>
          </a:p>
        </p:txBody>
      </p:sp>
      <p:pic>
        <p:nvPicPr>
          <p:cNvPr id="7" name="Picture 6" descr="Image result for nba accreditation logo">
            <a:extLst>
              <a:ext uri="{FF2B5EF4-FFF2-40B4-BE49-F238E27FC236}">
                <a16:creationId xmlns:a16="http://schemas.microsoft.com/office/drawing/2014/main" id="{CB321394-D56C-3568-74AC-38C9FB3FF1D7}"/>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009568" y="238087"/>
            <a:ext cx="915342" cy="874531"/>
          </a:xfrm>
          <a:prstGeom prst="rect">
            <a:avLst/>
          </a:prstGeom>
          <a:noFill/>
          <a:ln>
            <a:noFill/>
          </a:ln>
        </p:spPr>
      </p:pic>
      <p:pic>
        <p:nvPicPr>
          <p:cNvPr id="8" name="Picture 7">
            <a:extLst>
              <a:ext uri="{FF2B5EF4-FFF2-40B4-BE49-F238E27FC236}">
                <a16:creationId xmlns:a16="http://schemas.microsoft.com/office/drawing/2014/main" id="{D9D81DB4-0041-C8CD-11C8-A6E0FFDF7CC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9470" y="238467"/>
            <a:ext cx="2665018" cy="847365"/>
          </a:xfrm>
          <a:prstGeom prst="rect">
            <a:avLst/>
          </a:prstGeom>
        </p:spPr>
      </p:pic>
      <p:cxnSp>
        <p:nvCxnSpPr>
          <p:cNvPr id="10" name="Straight Connector 9">
            <a:extLst>
              <a:ext uri="{FF2B5EF4-FFF2-40B4-BE49-F238E27FC236}">
                <a16:creationId xmlns:a16="http://schemas.microsoft.com/office/drawing/2014/main" id="{0E9E17B8-0510-E32D-FC0E-757AE0DAE6FF}"/>
              </a:ext>
            </a:extLst>
          </p:cNvPr>
          <p:cNvCxnSpPr>
            <a:cxnSpLocks/>
          </p:cNvCxnSpPr>
          <p:nvPr userDrawn="1"/>
        </p:nvCxnSpPr>
        <p:spPr>
          <a:xfrm flipV="1">
            <a:off x="249470" y="1085832"/>
            <a:ext cx="11693059" cy="28088"/>
          </a:xfrm>
          <a:prstGeom prst="line">
            <a:avLst/>
          </a:prstGeom>
          <a:ln>
            <a:solidFill>
              <a:srgbClr val="002060"/>
            </a:solidFill>
          </a:ln>
        </p:spPr>
        <p:style>
          <a:lnRef idx="3">
            <a:schemeClr val="accent4"/>
          </a:lnRef>
          <a:fillRef idx="0">
            <a:schemeClr val="accent4"/>
          </a:fillRef>
          <a:effectRef idx="2">
            <a:schemeClr val="accent4"/>
          </a:effectRef>
          <a:fontRef idx="minor">
            <a:schemeClr val="tx1"/>
          </a:fontRef>
        </p:style>
      </p:cxnSp>
      <p:pic>
        <p:nvPicPr>
          <p:cNvPr id="11" name="Picture 10">
            <a:extLst>
              <a:ext uri="{FF2B5EF4-FFF2-40B4-BE49-F238E27FC236}">
                <a16:creationId xmlns:a16="http://schemas.microsoft.com/office/drawing/2014/main" id="{AD32FA0D-720C-6A5C-BB10-52F79BA9CC15}"/>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8889"/>
          <a:stretch/>
        </p:blipFill>
        <p:spPr bwMode="auto">
          <a:xfrm>
            <a:off x="7884836" y="238087"/>
            <a:ext cx="1124732" cy="92388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3503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marL="0" algn="ctr" defTabSz="914400" rtl="0" eaLnBrk="1" latinLnBrk="0" hangingPunct="1">
              <a:lnSpc>
                <a:spcPct val="85000"/>
              </a:lnSpc>
              <a:spcBef>
                <a:spcPct val="0"/>
              </a:spcBef>
              <a:buNone/>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Corbel" pitchFamily="34" charset="0"/>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C2BCB5-5908-4A94-A11E-6F228CC571D5}" type="datetime1">
              <a:rPr lang="en-IN" smtClean="0"/>
              <a:t>01-10-2024</a:t>
            </a:fld>
            <a:endParaRPr lang="en-IN"/>
          </a:p>
        </p:txBody>
      </p:sp>
      <p:sp>
        <p:nvSpPr>
          <p:cNvPr id="5" name="Footer Placeholder 4"/>
          <p:cNvSpPr>
            <a:spLocks noGrp="1"/>
          </p:cNvSpPr>
          <p:nvPr>
            <p:ph type="ftr" sz="quarter" idx="11"/>
          </p:nvPr>
        </p:nvSpPr>
        <p:spPr/>
        <p:txBody>
          <a:bodyPr/>
          <a:lstStyle/>
          <a:p>
            <a:r>
              <a:rPr lang="en-IN" dirty="0"/>
              <a:t>Dept. of ECE, </a:t>
            </a:r>
            <a:r>
              <a:rPr lang="en-IN" dirty="0" err="1"/>
              <a:t>AtMECE</a:t>
            </a:r>
            <a:r>
              <a:rPr lang="en-IN" dirty="0"/>
              <a:t> , Mysuru</a:t>
            </a:r>
          </a:p>
        </p:txBody>
      </p:sp>
      <p:sp>
        <p:nvSpPr>
          <p:cNvPr id="6" name="Slide Number Placeholder 5"/>
          <p:cNvSpPr>
            <a:spLocks noGrp="1"/>
          </p:cNvSpPr>
          <p:nvPr>
            <p:ph type="sldNum" sz="quarter" idx="12"/>
          </p:nvPr>
        </p:nvSpPr>
        <p:spPr/>
        <p:txBody>
          <a:bodyPr/>
          <a:lstStyle/>
          <a:p>
            <a:fld id="{83FFE0AD-2901-4E3D-AF54-3F97F3BCA413}" type="slidenum">
              <a:rPr lang="en-IN" smtClean="0"/>
              <a:t>‹#›</a:t>
            </a:fld>
            <a:endParaRPr lang="en-IN"/>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3199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F927DD-382A-4A09-8FF8-9D72514A28AB}" type="datetime1">
              <a:rPr lang="en-IN" smtClean="0"/>
              <a:t>01-10-2024</a:t>
            </a:fld>
            <a:endParaRPr lang="en-IN"/>
          </a:p>
        </p:txBody>
      </p:sp>
      <p:sp>
        <p:nvSpPr>
          <p:cNvPr id="6" name="Footer Placeholder 5"/>
          <p:cNvSpPr>
            <a:spLocks noGrp="1"/>
          </p:cNvSpPr>
          <p:nvPr>
            <p:ph type="ftr" sz="quarter" idx="11"/>
          </p:nvPr>
        </p:nvSpPr>
        <p:spPr/>
        <p:txBody>
          <a:bodyPr/>
          <a:lstStyle/>
          <a:p>
            <a:r>
              <a:rPr lang="en-GB"/>
              <a:t>Dept. of ECE, AtMECE , Mysuru</a:t>
            </a:r>
            <a:endParaRPr lang="en-IN"/>
          </a:p>
        </p:txBody>
      </p:sp>
      <p:sp>
        <p:nvSpPr>
          <p:cNvPr id="7" name="Slide Number Placeholder 6"/>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3157214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C5C722-9B5E-440E-B214-0BD68A2DC286}" type="datetime1">
              <a:rPr lang="en-IN" smtClean="0"/>
              <a:t>01-10-2024</a:t>
            </a:fld>
            <a:endParaRPr lang="en-IN"/>
          </a:p>
        </p:txBody>
      </p:sp>
      <p:sp>
        <p:nvSpPr>
          <p:cNvPr id="8" name="Footer Placeholder 7"/>
          <p:cNvSpPr>
            <a:spLocks noGrp="1"/>
          </p:cNvSpPr>
          <p:nvPr>
            <p:ph type="ftr" sz="quarter" idx="11"/>
          </p:nvPr>
        </p:nvSpPr>
        <p:spPr/>
        <p:txBody>
          <a:bodyPr/>
          <a:lstStyle/>
          <a:p>
            <a:r>
              <a:rPr lang="en-GB"/>
              <a:t>Dept. of ECE, AtMECE , Mysuru</a:t>
            </a:r>
            <a:endParaRPr lang="en-IN"/>
          </a:p>
        </p:txBody>
      </p:sp>
      <p:sp>
        <p:nvSpPr>
          <p:cNvPr id="9" name="Slide Number Placeholder 8"/>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2804538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2DA7A4-5291-43D7-B9C5-44D67AF34AA2}" type="datetime1">
              <a:rPr lang="en-IN" smtClean="0"/>
              <a:t>01-10-2024</a:t>
            </a:fld>
            <a:endParaRPr lang="en-IN"/>
          </a:p>
        </p:txBody>
      </p:sp>
      <p:sp>
        <p:nvSpPr>
          <p:cNvPr id="4" name="Footer Placeholder 3"/>
          <p:cNvSpPr>
            <a:spLocks noGrp="1"/>
          </p:cNvSpPr>
          <p:nvPr>
            <p:ph type="ftr" sz="quarter" idx="11"/>
          </p:nvPr>
        </p:nvSpPr>
        <p:spPr/>
        <p:txBody>
          <a:bodyPr/>
          <a:lstStyle/>
          <a:p>
            <a:r>
              <a:rPr lang="en-IN" dirty="0"/>
              <a:t>Dept. of ECE, </a:t>
            </a:r>
            <a:r>
              <a:rPr lang="en-IN" dirty="0" err="1"/>
              <a:t>AtMECE</a:t>
            </a:r>
            <a:r>
              <a:rPr lang="en-IN" dirty="0"/>
              <a:t> , Mysuru</a:t>
            </a:r>
          </a:p>
        </p:txBody>
      </p:sp>
      <p:sp>
        <p:nvSpPr>
          <p:cNvPr id="5" name="Slide Number Placeholder 4"/>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170979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dirty="0"/>
              <a:t>Dept. of ECE, </a:t>
            </a:r>
            <a:r>
              <a:rPr lang="en-IN" dirty="0" err="1"/>
              <a:t>AtMECE</a:t>
            </a:r>
            <a:r>
              <a:rPr lang="en-IN" dirty="0"/>
              <a:t> , Mysuru</a:t>
            </a:r>
          </a:p>
        </p:txBody>
      </p:sp>
      <p:sp>
        <p:nvSpPr>
          <p:cNvPr id="4" name="Slide Number Placeholder 3"/>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4266884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C48B25-B8D6-4EE9-AA2B-0408C56178D2}" type="datetime1">
              <a:rPr lang="en-IN" smtClean="0"/>
              <a:t>01-10-2024</a:t>
            </a:fld>
            <a:endParaRPr lang="en-IN"/>
          </a:p>
        </p:txBody>
      </p:sp>
      <p:sp>
        <p:nvSpPr>
          <p:cNvPr id="6" name="Footer Placeholder 5"/>
          <p:cNvSpPr>
            <a:spLocks noGrp="1"/>
          </p:cNvSpPr>
          <p:nvPr>
            <p:ph type="ftr" sz="quarter" idx="11"/>
          </p:nvPr>
        </p:nvSpPr>
        <p:spPr/>
        <p:txBody>
          <a:bodyPr/>
          <a:lstStyle/>
          <a:p>
            <a:r>
              <a:rPr lang="en-GB"/>
              <a:t>Dept. of ECE, AtMECE , Mysuru</a:t>
            </a:r>
            <a:endParaRPr lang="en-IN"/>
          </a:p>
        </p:txBody>
      </p:sp>
      <p:sp>
        <p:nvSpPr>
          <p:cNvPr id="7" name="Slide Number Placeholder 6"/>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1896771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878D41F-A028-47D7-9608-3F36081EBCBB}" type="datetime1">
              <a:rPr lang="en-IN" smtClean="0"/>
              <a:t>01-10-2024</a:t>
            </a:fld>
            <a:endParaRPr lang="en-IN"/>
          </a:p>
        </p:txBody>
      </p:sp>
      <p:sp>
        <p:nvSpPr>
          <p:cNvPr id="6" name="Footer Placeholder 5"/>
          <p:cNvSpPr>
            <a:spLocks noGrp="1"/>
          </p:cNvSpPr>
          <p:nvPr>
            <p:ph type="ftr" sz="quarter" idx="11"/>
          </p:nvPr>
        </p:nvSpPr>
        <p:spPr/>
        <p:txBody>
          <a:bodyPr/>
          <a:lstStyle/>
          <a:p>
            <a:r>
              <a:rPr lang="en-GB"/>
              <a:t>Dept. of ECE, AtMECE , Mysuru</a:t>
            </a:r>
            <a:endParaRPr lang="en-IN"/>
          </a:p>
        </p:txBody>
      </p:sp>
      <p:sp>
        <p:nvSpPr>
          <p:cNvPr id="7" name="Slide Number Placeholder 6"/>
          <p:cNvSpPr>
            <a:spLocks noGrp="1"/>
          </p:cNvSpPr>
          <p:nvPr>
            <p:ph type="sldNum" sz="quarter" idx="12"/>
          </p:nvPr>
        </p:nvSpPr>
        <p:spPr/>
        <p:txBody>
          <a:bodyPr/>
          <a:lstStyle/>
          <a:p>
            <a:fld id="{83FFE0AD-2901-4E3D-AF54-3F97F3BCA413}" type="slidenum">
              <a:rPr lang="en-IN" smtClean="0"/>
              <a:t>‹#›</a:t>
            </a:fld>
            <a:endParaRPr lang="en-IN"/>
          </a:p>
        </p:txBody>
      </p:sp>
    </p:spTree>
    <p:extLst>
      <p:ext uri="{BB962C8B-B14F-4D97-AF65-F5344CB8AC3E}">
        <p14:creationId xmlns:p14="http://schemas.microsoft.com/office/powerpoint/2010/main" val="2861742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94FA6EB-8885-427F-A1DE-EE0A193FC37E}" type="datetime1">
              <a:rPr lang="en-IN" smtClean="0"/>
              <a:t>01-10-2024</a:t>
            </a:fld>
            <a:endParaRPr lang="en-IN"/>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r>
              <a:rPr lang="en-IN" dirty="0"/>
              <a:t>Dept. of ECE, </a:t>
            </a:r>
            <a:r>
              <a:rPr lang="en-IN" dirty="0" err="1"/>
              <a:t>AtMECE</a:t>
            </a:r>
            <a:r>
              <a:rPr lang="en-IN" dirty="0"/>
              <a:t> , Mysuru</a:t>
            </a:r>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83FFE0AD-2901-4E3D-AF54-3F97F3BCA413}" type="slidenum">
              <a:rPr lang="en-IN" smtClean="0"/>
              <a:t>‹#›</a:t>
            </a:fld>
            <a:endParaRPr lang="en-IN"/>
          </a:p>
        </p:txBody>
      </p:sp>
      <p:pic>
        <p:nvPicPr>
          <p:cNvPr id="8" name="Picture 7" descr="Image result for nba accreditation logo">
            <a:extLst>
              <a:ext uri="{FF2B5EF4-FFF2-40B4-BE49-F238E27FC236}">
                <a16:creationId xmlns:a16="http://schemas.microsoft.com/office/drawing/2014/main" id="{CD318B3A-B877-FAF1-3CAD-895C5C243CEE}"/>
              </a:ext>
            </a:extLst>
          </p:cNvPr>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898927" y="242849"/>
            <a:ext cx="915342" cy="874531"/>
          </a:xfrm>
          <a:prstGeom prst="rect">
            <a:avLst/>
          </a:prstGeom>
          <a:noFill/>
          <a:ln>
            <a:noFill/>
          </a:ln>
        </p:spPr>
      </p:pic>
      <p:pic>
        <p:nvPicPr>
          <p:cNvPr id="9" name="Picture 8">
            <a:extLst>
              <a:ext uri="{FF2B5EF4-FFF2-40B4-BE49-F238E27FC236}">
                <a16:creationId xmlns:a16="http://schemas.microsoft.com/office/drawing/2014/main" id="{E95ED73C-519F-D21A-D7B4-CC1A914F42CE}"/>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48245" y="256432"/>
            <a:ext cx="2665018" cy="847365"/>
          </a:xfrm>
          <a:prstGeom prst="rect">
            <a:avLst/>
          </a:prstGeom>
        </p:spPr>
      </p:pic>
      <p:cxnSp>
        <p:nvCxnSpPr>
          <p:cNvPr id="11" name="Straight Connector 10">
            <a:extLst>
              <a:ext uri="{FF2B5EF4-FFF2-40B4-BE49-F238E27FC236}">
                <a16:creationId xmlns:a16="http://schemas.microsoft.com/office/drawing/2014/main" id="{DAFF44DA-DBC3-60CD-8DBA-C4814FE3DA0C}"/>
              </a:ext>
            </a:extLst>
          </p:cNvPr>
          <p:cNvCxnSpPr>
            <a:cxnSpLocks/>
          </p:cNvCxnSpPr>
          <p:nvPr userDrawn="1"/>
        </p:nvCxnSpPr>
        <p:spPr>
          <a:xfrm flipV="1">
            <a:off x="248245" y="1103797"/>
            <a:ext cx="11693059" cy="28088"/>
          </a:xfrm>
          <a:prstGeom prst="line">
            <a:avLst/>
          </a:prstGeom>
          <a:ln>
            <a:solidFill>
              <a:srgbClr val="002060"/>
            </a:solidFill>
          </a:ln>
        </p:spPr>
        <p:style>
          <a:lnRef idx="3">
            <a:schemeClr val="accent4"/>
          </a:lnRef>
          <a:fillRef idx="0">
            <a:schemeClr val="accent4"/>
          </a:fillRef>
          <a:effectRef idx="2">
            <a:schemeClr val="accent4"/>
          </a:effectRef>
          <a:fontRef idx="minor">
            <a:schemeClr val="tx1"/>
          </a:fontRef>
        </p:style>
      </p:cxnSp>
      <p:pic>
        <p:nvPicPr>
          <p:cNvPr id="12" name="Picture 11">
            <a:extLst>
              <a:ext uri="{FF2B5EF4-FFF2-40B4-BE49-F238E27FC236}">
                <a16:creationId xmlns:a16="http://schemas.microsoft.com/office/drawing/2014/main" id="{F49C1987-D158-CB94-6A08-0C2661E27CD5}"/>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8889"/>
          <a:stretch/>
        </p:blipFill>
        <p:spPr bwMode="auto">
          <a:xfrm>
            <a:off x="9759719" y="242849"/>
            <a:ext cx="1124732" cy="923884"/>
          </a:xfrm>
          <a:prstGeom prst="rect">
            <a:avLst/>
          </a:prstGeom>
          <a:noFill/>
          <a:ln>
            <a:noFill/>
          </a:ln>
          <a:extLst>
            <a:ext uri="{53640926-AAD7-44D8-BBD7-CCE9431645EC}">
              <a14:shadowObscured xmlns:a14="http://schemas.microsoft.com/office/drawing/2010/main"/>
            </a:ext>
          </a:extLst>
        </p:spPr>
      </p:pic>
      <p:pic>
        <p:nvPicPr>
          <p:cNvPr id="14" name="Picture 13" descr="Arrow&#10;&#10;Description automatically generated with medium confidence">
            <a:extLst>
              <a:ext uri="{FF2B5EF4-FFF2-40B4-BE49-F238E27FC236}">
                <a16:creationId xmlns:a16="http://schemas.microsoft.com/office/drawing/2014/main" id="{9F57AE2C-52F2-55BA-5804-0C7675BE02CD}"/>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8812811" y="287079"/>
            <a:ext cx="946908" cy="835424"/>
          </a:xfrm>
          <a:prstGeom prst="rect">
            <a:avLst/>
          </a:prstGeom>
        </p:spPr>
      </p:pic>
    </p:spTree>
    <p:extLst>
      <p:ext uri="{BB962C8B-B14F-4D97-AF65-F5344CB8AC3E}">
        <p14:creationId xmlns:p14="http://schemas.microsoft.com/office/powerpoint/2010/main" val="19604505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http://www.ithenticate.com/"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8452" y="1641475"/>
            <a:ext cx="9939148" cy="2356414"/>
          </a:xfrm>
          <a:prstGeom prst="rect">
            <a:avLst/>
          </a:prstGeom>
        </p:spPr>
        <p:txBody>
          <a:bodyPr vert="horz" wrap="square" lIns="0" tIns="67945" rIns="0" bIns="0" rtlCol="0">
            <a:spAutoFit/>
          </a:bodyPr>
          <a:lstStyle/>
          <a:p>
            <a:pPr marL="12700" marR="197485" indent="1905" algn="ctr">
              <a:lnSpc>
                <a:spcPts val="3460"/>
              </a:lnSpc>
              <a:spcBef>
                <a:spcPts val="535"/>
              </a:spcBef>
            </a:pPr>
            <a:r>
              <a:rPr sz="3200" b="1" dirty="0">
                <a:solidFill>
                  <a:srgbClr val="00AF50"/>
                </a:solidFill>
                <a:latin typeface="Times New Roman"/>
                <a:cs typeface="Times New Roman"/>
              </a:rPr>
              <a:t>RESEARCH</a:t>
            </a:r>
            <a:r>
              <a:rPr sz="3200" b="1" spc="-5" dirty="0">
                <a:solidFill>
                  <a:srgbClr val="00AF50"/>
                </a:solidFill>
                <a:latin typeface="Times New Roman"/>
                <a:cs typeface="Times New Roman"/>
              </a:rPr>
              <a:t> </a:t>
            </a:r>
            <a:r>
              <a:rPr sz="3200" b="1" dirty="0">
                <a:solidFill>
                  <a:srgbClr val="00AF50"/>
                </a:solidFill>
                <a:latin typeface="Times New Roman"/>
                <a:cs typeface="Times New Roman"/>
              </a:rPr>
              <a:t>METHODOLOGY</a:t>
            </a:r>
            <a:r>
              <a:rPr sz="3200" b="1" spc="-140" dirty="0">
                <a:solidFill>
                  <a:srgbClr val="00AF50"/>
                </a:solidFill>
                <a:latin typeface="Times New Roman"/>
                <a:cs typeface="Times New Roman"/>
              </a:rPr>
              <a:t> </a:t>
            </a:r>
            <a:r>
              <a:rPr sz="3200" b="1" spc="-50" dirty="0">
                <a:solidFill>
                  <a:srgbClr val="00AF50"/>
                </a:solidFill>
                <a:latin typeface="Times New Roman"/>
                <a:cs typeface="Times New Roman"/>
              </a:rPr>
              <a:t>&amp; </a:t>
            </a:r>
            <a:r>
              <a:rPr sz="3200" b="1" dirty="0">
                <a:solidFill>
                  <a:srgbClr val="00AF50"/>
                </a:solidFill>
                <a:latin typeface="Times New Roman"/>
                <a:cs typeface="Times New Roman"/>
              </a:rPr>
              <a:t>INTELLECTUAL</a:t>
            </a:r>
            <a:r>
              <a:rPr sz="3200" b="1" spc="-200" dirty="0">
                <a:solidFill>
                  <a:srgbClr val="00AF50"/>
                </a:solidFill>
                <a:latin typeface="Times New Roman"/>
                <a:cs typeface="Times New Roman"/>
              </a:rPr>
              <a:t> </a:t>
            </a:r>
            <a:r>
              <a:rPr sz="3200" b="1" spc="-10" dirty="0">
                <a:solidFill>
                  <a:srgbClr val="00AF50"/>
                </a:solidFill>
                <a:latin typeface="Times New Roman"/>
                <a:cs typeface="Times New Roman"/>
              </a:rPr>
              <a:t>PROPERTY</a:t>
            </a:r>
            <a:r>
              <a:rPr sz="3200" b="1" spc="-190" dirty="0">
                <a:solidFill>
                  <a:srgbClr val="00AF50"/>
                </a:solidFill>
                <a:latin typeface="Times New Roman"/>
                <a:cs typeface="Times New Roman"/>
              </a:rPr>
              <a:t> </a:t>
            </a:r>
            <a:r>
              <a:rPr sz="3200" b="1" spc="-10" dirty="0">
                <a:solidFill>
                  <a:srgbClr val="00AF50"/>
                </a:solidFill>
                <a:latin typeface="Times New Roman"/>
                <a:cs typeface="Times New Roman"/>
              </a:rPr>
              <a:t>RIGHTS</a:t>
            </a:r>
            <a:endParaRPr sz="3200" dirty="0">
              <a:latin typeface="Times New Roman"/>
              <a:cs typeface="Times New Roman"/>
            </a:endParaRPr>
          </a:p>
          <a:p>
            <a:pPr marR="184150" algn="ctr">
              <a:lnSpc>
                <a:spcPct val="100000"/>
              </a:lnSpc>
              <a:spcBef>
                <a:spcPts val="1015"/>
              </a:spcBef>
            </a:pPr>
            <a:r>
              <a:rPr lang="en-IN" sz="2400" b="1" dirty="0">
                <a:solidFill>
                  <a:srgbClr val="FF0000"/>
                </a:solidFill>
                <a:latin typeface="Times New Roman"/>
                <a:cs typeface="Times New Roman"/>
              </a:rPr>
              <a:t> BRMK557 </a:t>
            </a:r>
            <a:endParaRPr sz="2400" b="1" dirty="0">
              <a:solidFill>
                <a:srgbClr val="FF0000"/>
              </a:solidFill>
              <a:latin typeface="Times New Roman"/>
              <a:cs typeface="Times New Roman"/>
            </a:endParaRPr>
          </a:p>
          <a:p>
            <a:pPr>
              <a:lnSpc>
                <a:spcPct val="100000"/>
              </a:lnSpc>
            </a:pPr>
            <a:endParaRPr sz="2400" dirty="0">
              <a:latin typeface="Times New Roman"/>
              <a:cs typeface="Times New Roman"/>
            </a:endParaRPr>
          </a:p>
          <a:p>
            <a:pPr>
              <a:lnSpc>
                <a:spcPct val="100000"/>
              </a:lnSpc>
              <a:spcBef>
                <a:spcPts val="1170"/>
              </a:spcBef>
            </a:pPr>
            <a:endParaRPr sz="2400" dirty="0">
              <a:latin typeface="Times New Roman"/>
              <a:cs typeface="Times New Roman"/>
            </a:endParaRPr>
          </a:p>
        </p:txBody>
      </p:sp>
      <p:pic>
        <p:nvPicPr>
          <p:cNvPr id="4" name="object 4"/>
          <p:cNvPicPr/>
          <p:nvPr/>
        </p:nvPicPr>
        <p:blipFill>
          <a:blip r:embed="rId2" cstate="print"/>
          <a:stretch>
            <a:fillRect/>
          </a:stretch>
        </p:blipFill>
        <p:spPr>
          <a:xfrm>
            <a:off x="4947856" y="3489960"/>
            <a:ext cx="2720340" cy="2720340"/>
          </a:xfrm>
          <a:prstGeom prst="rect">
            <a:avLst/>
          </a:prstGeom>
        </p:spPr>
      </p:pic>
    </p:spTree>
    <p:extLst>
      <p:ext uri="{BB962C8B-B14F-4D97-AF65-F5344CB8AC3E}">
        <p14:creationId xmlns:p14="http://schemas.microsoft.com/office/powerpoint/2010/main" val="30553326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81000" y="1107249"/>
            <a:ext cx="2220913" cy="696912"/>
          </a:xfrm>
          <a:prstGeom prst="rect">
            <a:avLst/>
          </a:prstGeom>
        </p:spPr>
        <p:txBody>
          <a:bodyPr vert="horz" wrap="square" lIns="0" tIns="13335" rIns="0" bIns="0" rtlCol="0">
            <a:spAutoFit/>
          </a:bodyPr>
          <a:lstStyle/>
          <a:p>
            <a:pPr marL="12700">
              <a:lnSpc>
                <a:spcPct val="100000"/>
              </a:lnSpc>
              <a:spcBef>
                <a:spcPts val="105"/>
              </a:spcBef>
            </a:pPr>
            <a:r>
              <a:rPr sz="4400" spc="-10" dirty="0">
                <a:solidFill>
                  <a:srgbClr val="FF0000"/>
                </a:solidFill>
              </a:rPr>
              <a:t>Research</a:t>
            </a:r>
            <a:endParaRPr sz="4400" dirty="0"/>
          </a:p>
        </p:txBody>
      </p:sp>
      <p:sp>
        <p:nvSpPr>
          <p:cNvPr id="3" name="object 3"/>
          <p:cNvSpPr txBox="1"/>
          <p:nvPr/>
        </p:nvSpPr>
        <p:spPr>
          <a:xfrm>
            <a:off x="916939" y="1804161"/>
            <a:ext cx="10359390" cy="3395345"/>
          </a:xfrm>
          <a:prstGeom prst="rect">
            <a:avLst/>
          </a:prstGeom>
        </p:spPr>
        <p:txBody>
          <a:bodyPr vert="horz" wrap="square" lIns="0" tIns="54610" rIns="0" bIns="0" rtlCol="0">
            <a:spAutoFit/>
          </a:bodyPr>
          <a:lstStyle/>
          <a:p>
            <a:pPr marL="240029" marR="5080" indent="-227965" algn="just">
              <a:lnSpc>
                <a:spcPct val="90000"/>
              </a:lnSpc>
              <a:spcBef>
                <a:spcPts val="430"/>
              </a:spcBef>
              <a:buFont typeface="Arial MT"/>
              <a:buChar char="•"/>
              <a:tabLst>
                <a:tab pos="241300" algn="l"/>
              </a:tabLst>
            </a:pPr>
            <a:r>
              <a:rPr sz="2800" dirty="0">
                <a:solidFill>
                  <a:srgbClr val="121312"/>
                </a:solidFill>
                <a:latin typeface="Times New Roman"/>
                <a:cs typeface="Times New Roman"/>
              </a:rPr>
              <a:t>Research</a:t>
            </a:r>
            <a:r>
              <a:rPr sz="2800" spc="-25" dirty="0">
                <a:solidFill>
                  <a:srgbClr val="121312"/>
                </a:solidFill>
                <a:latin typeface="Times New Roman"/>
                <a:cs typeface="Times New Roman"/>
              </a:rPr>
              <a:t> </a:t>
            </a:r>
            <a:r>
              <a:rPr sz="2800" dirty="0">
                <a:solidFill>
                  <a:srgbClr val="121312"/>
                </a:solidFill>
                <a:latin typeface="Times New Roman"/>
                <a:cs typeface="Times New Roman"/>
              </a:rPr>
              <a:t>refers</a:t>
            </a:r>
            <a:r>
              <a:rPr sz="2800" spc="-15" dirty="0">
                <a:solidFill>
                  <a:srgbClr val="121312"/>
                </a:solidFill>
                <a:latin typeface="Times New Roman"/>
                <a:cs typeface="Times New Roman"/>
              </a:rPr>
              <a:t> </a:t>
            </a:r>
            <a:r>
              <a:rPr sz="2800" dirty="0">
                <a:solidFill>
                  <a:srgbClr val="121312"/>
                </a:solidFill>
                <a:latin typeface="Times New Roman"/>
                <a:cs typeface="Times New Roman"/>
              </a:rPr>
              <a:t>to</a:t>
            </a:r>
            <a:r>
              <a:rPr sz="2800" spc="-15" dirty="0">
                <a:solidFill>
                  <a:srgbClr val="121312"/>
                </a:solidFill>
                <a:latin typeface="Times New Roman"/>
                <a:cs typeface="Times New Roman"/>
              </a:rPr>
              <a:t> </a:t>
            </a:r>
            <a:r>
              <a:rPr sz="2800" dirty="0">
                <a:solidFill>
                  <a:srgbClr val="121312"/>
                </a:solidFill>
                <a:latin typeface="Times New Roman"/>
                <a:cs typeface="Times New Roman"/>
              </a:rPr>
              <a:t>a</a:t>
            </a:r>
            <a:r>
              <a:rPr sz="2800" spc="-30" dirty="0">
                <a:solidFill>
                  <a:srgbClr val="121312"/>
                </a:solidFill>
                <a:latin typeface="Times New Roman"/>
                <a:cs typeface="Times New Roman"/>
              </a:rPr>
              <a:t> </a:t>
            </a:r>
            <a:r>
              <a:rPr sz="2800" dirty="0">
                <a:solidFill>
                  <a:srgbClr val="121312"/>
                </a:solidFill>
                <a:latin typeface="Times New Roman"/>
                <a:cs typeface="Times New Roman"/>
              </a:rPr>
              <a:t>careful,</a:t>
            </a:r>
            <a:r>
              <a:rPr sz="2800" spc="-15" dirty="0">
                <a:solidFill>
                  <a:srgbClr val="121312"/>
                </a:solidFill>
                <a:latin typeface="Times New Roman"/>
                <a:cs typeface="Times New Roman"/>
              </a:rPr>
              <a:t> </a:t>
            </a:r>
            <a:r>
              <a:rPr sz="2800" spc="-10" dirty="0">
                <a:solidFill>
                  <a:srgbClr val="121312"/>
                </a:solidFill>
                <a:latin typeface="Times New Roman"/>
                <a:cs typeface="Times New Roman"/>
              </a:rPr>
              <a:t>well-</a:t>
            </a:r>
            <a:r>
              <a:rPr sz="2800" dirty="0">
                <a:solidFill>
                  <a:srgbClr val="121312"/>
                </a:solidFill>
                <a:latin typeface="Times New Roman"/>
                <a:cs typeface="Times New Roman"/>
              </a:rPr>
              <a:t>defined</a:t>
            </a:r>
            <a:r>
              <a:rPr sz="2800" spc="-20" dirty="0">
                <a:solidFill>
                  <a:srgbClr val="121312"/>
                </a:solidFill>
                <a:latin typeface="Times New Roman"/>
                <a:cs typeface="Times New Roman"/>
              </a:rPr>
              <a:t> </a:t>
            </a:r>
            <a:r>
              <a:rPr sz="2800" dirty="0">
                <a:solidFill>
                  <a:srgbClr val="121312"/>
                </a:solidFill>
                <a:latin typeface="Times New Roman"/>
                <a:cs typeface="Times New Roman"/>
              </a:rPr>
              <a:t>(or</a:t>
            </a:r>
            <a:r>
              <a:rPr sz="2800" spc="-25" dirty="0">
                <a:solidFill>
                  <a:srgbClr val="121312"/>
                </a:solidFill>
                <a:latin typeface="Times New Roman"/>
                <a:cs typeface="Times New Roman"/>
              </a:rPr>
              <a:t> </a:t>
            </a:r>
            <a:r>
              <a:rPr sz="2800" dirty="0">
                <a:solidFill>
                  <a:srgbClr val="121312"/>
                </a:solidFill>
                <a:latin typeface="Times New Roman"/>
                <a:cs typeface="Times New Roman"/>
              </a:rPr>
              <a:t>redefined),</a:t>
            </a:r>
            <a:r>
              <a:rPr sz="2800" spc="-15" dirty="0">
                <a:solidFill>
                  <a:srgbClr val="121312"/>
                </a:solidFill>
                <a:latin typeface="Times New Roman"/>
                <a:cs typeface="Times New Roman"/>
              </a:rPr>
              <a:t> </a:t>
            </a:r>
            <a:r>
              <a:rPr sz="2800" dirty="0">
                <a:solidFill>
                  <a:srgbClr val="121312"/>
                </a:solidFill>
                <a:latin typeface="Times New Roman"/>
                <a:cs typeface="Times New Roman"/>
              </a:rPr>
              <a:t>objective,</a:t>
            </a:r>
            <a:r>
              <a:rPr sz="2800" spc="-20" dirty="0">
                <a:solidFill>
                  <a:srgbClr val="121312"/>
                </a:solidFill>
                <a:latin typeface="Times New Roman"/>
                <a:cs typeface="Times New Roman"/>
              </a:rPr>
              <a:t> </a:t>
            </a:r>
            <a:r>
              <a:rPr sz="2800" spc="-25" dirty="0">
                <a:solidFill>
                  <a:srgbClr val="121312"/>
                </a:solidFill>
                <a:latin typeface="Times New Roman"/>
                <a:cs typeface="Times New Roman"/>
              </a:rPr>
              <a:t>and 	</a:t>
            </a:r>
            <a:r>
              <a:rPr sz="2800" dirty="0">
                <a:solidFill>
                  <a:srgbClr val="121312"/>
                </a:solidFill>
                <a:latin typeface="Times New Roman"/>
                <a:cs typeface="Times New Roman"/>
              </a:rPr>
              <a:t>systematic method</a:t>
            </a:r>
            <a:r>
              <a:rPr sz="2800" spc="15" dirty="0">
                <a:solidFill>
                  <a:srgbClr val="121312"/>
                </a:solidFill>
                <a:latin typeface="Times New Roman"/>
                <a:cs typeface="Times New Roman"/>
              </a:rPr>
              <a:t> </a:t>
            </a:r>
            <a:r>
              <a:rPr sz="2800" dirty="0">
                <a:solidFill>
                  <a:srgbClr val="121312"/>
                </a:solidFill>
                <a:latin typeface="Times New Roman"/>
                <a:cs typeface="Times New Roman"/>
              </a:rPr>
              <a:t>of</a:t>
            </a:r>
            <a:r>
              <a:rPr sz="2800" spc="5" dirty="0">
                <a:solidFill>
                  <a:srgbClr val="121312"/>
                </a:solidFill>
                <a:latin typeface="Times New Roman"/>
                <a:cs typeface="Times New Roman"/>
              </a:rPr>
              <a:t> </a:t>
            </a:r>
            <a:r>
              <a:rPr sz="2800" dirty="0">
                <a:solidFill>
                  <a:srgbClr val="121312"/>
                </a:solidFill>
                <a:latin typeface="Times New Roman"/>
                <a:cs typeface="Times New Roman"/>
              </a:rPr>
              <a:t>search for</a:t>
            </a:r>
            <a:r>
              <a:rPr sz="2800" spc="10" dirty="0">
                <a:solidFill>
                  <a:srgbClr val="121312"/>
                </a:solidFill>
                <a:latin typeface="Times New Roman"/>
                <a:cs typeface="Times New Roman"/>
              </a:rPr>
              <a:t> </a:t>
            </a:r>
            <a:r>
              <a:rPr sz="2800" dirty="0">
                <a:solidFill>
                  <a:srgbClr val="121312"/>
                </a:solidFill>
                <a:latin typeface="Times New Roman"/>
                <a:cs typeface="Times New Roman"/>
              </a:rPr>
              <a:t>knowledge,</a:t>
            </a:r>
            <a:r>
              <a:rPr sz="2800" spc="-20" dirty="0">
                <a:solidFill>
                  <a:srgbClr val="121312"/>
                </a:solidFill>
                <a:latin typeface="Times New Roman"/>
                <a:cs typeface="Times New Roman"/>
              </a:rPr>
              <a:t> </a:t>
            </a:r>
            <a:r>
              <a:rPr sz="2800" dirty="0">
                <a:solidFill>
                  <a:srgbClr val="121312"/>
                </a:solidFill>
                <a:latin typeface="Times New Roman"/>
                <a:cs typeface="Times New Roman"/>
              </a:rPr>
              <a:t>or</a:t>
            </a:r>
            <a:r>
              <a:rPr sz="2800" spc="5" dirty="0">
                <a:solidFill>
                  <a:srgbClr val="121312"/>
                </a:solidFill>
                <a:latin typeface="Times New Roman"/>
                <a:cs typeface="Times New Roman"/>
              </a:rPr>
              <a:t> </a:t>
            </a:r>
            <a:r>
              <a:rPr sz="2800" dirty="0">
                <a:solidFill>
                  <a:srgbClr val="121312"/>
                </a:solidFill>
                <a:latin typeface="Times New Roman"/>
                <a:cs typeface="Times New Roman"/>
              </a:rPr>
              <a:t>formulation</a:t>
            </a:r>
            <a:r>
              <a:rPr sz="2800" spc="20" dirty="0">
                <a:solidFill>
                  <a:srgbClr val="121312"/>
                </a:solidFill>
                <a:latin typeface="Times New Roman"/>
                <a:cs typeface="Times New Roman"/>
              </a:rPr>
              <a:t> </a:t>
            </a:r>
            <a:r>
              <a:rPr sz="2800" dirty="0">
                <a:solidFill>
                  <a:srgbClr val="121312"/>
                </a:solidFill>
                <a:latin typeface="Times New Roman"/>
                <a:cs typeface="Times New Roman"/>
              </a:rPr>
              <a:t>of</a:t>
            </a:r>
            <a:r>
              <a:rPr sz="2800" spc="5" dirty="0">
                <a:solidFill>
                  <a:srgbClr val="121312"/>
                </a:solidFill>
                <a:latin typeface="Times New Roman"/>
                <a:cs typeface="Times New Roman"/>
              </a:rPr>
              <a:t> </a:t>
            </a:r>
            <a:r>
              <a:rPr sz="2800" dirty="0">
                <a:solidFill>
                  <a:srgbClr val="121312"/>
                </a:solidFill>
                <a:latin typeface="Times New Roman"/>
                <a:cs typeface="Times New Roman"/>
              </a:rPr>
              <a:t>a</a:t>
            </a:r>
            <a:r>
              <a:rPr sz="2800" spc="-5" dirty="0">
                <a:solidFill>
                  <a:srgbClr val="121312"/>
                </a:solidFill>
                <a:latin typeface="Times New Roman"/>
                <a:cs typeface="Times New Roman"/>
              </a:rPr>
              <a:t> </a:t>
            </a:r>
            <a:r>
              <a:rPr sz="2800" spc="-10" dirty="0">
                <a:solidFill>
                  <a:srgbClr val="121312"/>
                </a:solidFill>
                <a:latin typeface="Times New Roman"/>
                <a:cs typeface="Times New Roman"/>
              </a:rPr>
              <a:t>theory 	</a:t>
            </a:r>
            <a:r>
              <a:rPr sz="2800" dirty="0">
                <a:solidFill>
                  <a:srgbClr val="121312"/>
                </a:solidFill>
                <a:latin typeface="Times New Roman"/>
                <a:cs typeface="Times New Roman"/>
              </a:rPr>
              <a:t>that</a:t>
            </a:r>
            <a:r>
              <a:rPr sz="2800" spc="114" dirty="0">
                <a:solidFill>
                  <a:srgbClr val="121312"/>
                </a:solidFill>
                <a:latin typeface="Times New Roman"/>
                <a:cs typeface="Times New Roman"/>
              </a:rPr>
              <a:t> </a:t>
            </a:r>
            <a:r>
              <a:rPr sz="2800" dirty="0">
                <a:solidFill>
                  <a:srgbClr val="121312"/>
                </a:solidFill>
                <a:latin typeface="Times New Roman"/>
                <a:cs typeface="Times New Roman"/>
              </a:rPr>
              <a:t>is</a:t>
            </a:r>
            <a:r>
              <a:rPr sz="2800" spc="125" dirty="0">
                <a:solidFill>
                  <a:srgbClr val="121312"/>
                </a:solidFill>
                <a:latin typeface="Times New Roman"/>
                <a:cs typeface="Times New Roman"/>
              </a:rPr>
              <a:t> </a:t>
            </a:r>
            <a:r>
              <a:rPr sz="2800" dirty="0">
                <a:solidFill>
                  <a:srgbClr val="121312"/>
                </a:solidFill>
                <a:latin typeface="Times New Roman"/>
                <a:cs typeface="Times New Roman"/>
              </a:rPr>
              <a:t>driven</a:t>
            </a:r>
            <a:r>
              <a:rPr sz="2800" spc="130" dirty="0">
                <a:solidFill>
                  <a:srgbClr val="121312"/>
                </a:solidFill>
                <a:latin typeface="Times New Roman"/>
                <a:cs typeface="Times New Roman"/>
              </a:rPr>
              <a:t> </a:t>
            </a:r>
            <a:r>
              <a:rPr sz="2800" dirty="0">
                <a:solidFill>
                  <a:srgbClr val="121312"/>
                </a:solidFill>
                <a:latin typeface="Times New Roman"/>
                <a:cs typeface="Times New Roman"/>
              </a:rPr>
              <a:t>by</a:t>
            </a:r>
            <a:r>
              <a:rPr sz="2800" spc="130" dirty="0">
                <a:solidFill>
                  <a:srgbClr val="121312"/>
                </a:solidFill>
                <a:latin typeface="Times New Roman"/>
                <a:cs typeface="Times New Roman"/>
              </a:rPr>
              <a:t> </a:t>
            </a:r>
            <a:r>
              <a:rPr sz="2800" dirty="0">
                <a:solidFill>
                  <a:srgbClr val="121312"/>
                </a:solidFill>
                <a:latin typeface="Times New Roman"/>
                <a:cs typeface="Times New Roman"/>
              </a:rPr>
              <a:t>inquisitiveness</a:t>
            </a:r>
            <a:r>
              <a:rPr sz="2800" spc="120" dirty="0">
                <a:solidFill>
                  <a:srgbClr val="121312"/>
                </a:solidFill>
                <a:latin typeface="Times New Roman"/>
                <a:cs typeface="Times New Roman"/>
              </a:rPr>
              <a:t> </a:t>
            </a:r>
            <a:r>
              <a:rPr sz="2800" dirty="0">
                <a:solidFill>
                  <a:srgbClr val="121312"/>
                </a:solidFill>
                <a:latin typeface="Times New Roman"/>
                <a:cs typeface="Times New Roman"/>
              </a:rPr>
              <a:t>for</a:t>
            </a:r>
            <a:r>
              <a:rPr sz="2800" spc="125" dirty="0">
                <a:solidFill>
                  <a:srgbClr val="121312"/>
                </a:solidFill>
                <a:latin typeface="Times New Roman"/>
                <a:cs typeface="Times New Roman"/>
              </a:rPr>
              <a:t> </a:t>
            </a:r>
            <a:r>
              <a:rPr sz="2800" dirty="0">
                <a:solidFill>
                  <a:srgbClr val="121312"/>
                </a:solidFill>
                <a:latin typeface="Times New Roman"/>
                <a:cs typeface="Times New Roman"/>
              </a:rPr>
              <a:t>that</a:t>
            </a:r>
            <a:r>
              <a:rPr sz="2800" spc="135" dirty="0">
                <a:solidFill>
                  <a:srgbClr val="121312"/>
                </a:solidFill>
                <a:latin typeface="Times New Roman"/>
                <a:cs typeface="Times New Roman"/>
              </a:rPr>
              <a:t> </a:t>
            </a:r>
            <a:r>
              <a:rPr sz="2800" dirty="0">
                <a:solidFill>
                  <a:srgbClr val="121312"/>
                </a:solidFill>
                <a:latin typeface="Times New Roman"/>
                <a:cs typeface="Times New Roman"/>
              </a:rPr>
              <a:t>which</a:t>
            </a:r>
            <a:r>
              <a:rPr sz="2800" spc="125" dirty="0">
                <a:solidFill>
                  <a:srgbClr val="121312"/>
                </a:solidFill>
                <a:latin typeface="Times New Roman"/>
                <a:cs typeface="Times New Roman"/>
              </a:rPr>
              <a:t> </a:t>
            </a:r>
            <a:r>
              <a:rPr sz="2800" dirty="0">
                <a:solidFill>
                  <a:srgbClr val="121312"/>
                </a:solidFill>
                <a:latin typeface="Times New Roman"/>
                <a:cs typeface="Times New Roman"/>
              </a:rPr>
              <a:t>is</a:t>
            </a:r>
            <a:r>
              <a:rPr sz="2800" spc="125" dirty="0">
                <a:solidFill>
                  <a:srgbClr val="121312"/>
                </a:solidFill>
                <a:latin typeface="Times New Roman"/>
                <a:cs typeface="Times New Roman"/>
              </a:rPr>
              <a:t> </a:t>
            </a:r>
            <a:r>
              <a:rPr sz="2800" dirty="0">
                <a:solidFill>
                  <a:srgbClr val="121312"/>
                </a:solidFill>
                <a:latin typeface="Times New Roman"/>
                <a:cs typeface="Times New Roman"/>
              </a:rPr>
              <a:t>unknown</a:t>
            </a:r>
            <a:r>
              <a:rPr sz="2800" spc="135" dirty="0">
                <a:solidFill>
                  <a:srgbClr val="121312"/>
                </a:solidFill>
                <a:latin typeface="Times New Roman"/>
                <a:cs typeface="Times New Roman"/>
              </a:rPr>
              <a:t> </a:t>
            </a:r>
            <a:r>
              <a:rPr sz="2800" dirty="0">
                <a:solidFill>
                  <a:srgbClr val="121312"/>
                </a:solidFill>
                <a:latin typeface="Times New Roman"/>
                <a:cs typeface="Times New Roman"/>
              </a:rPr>
              <a:t>and</a:t>
            </a:r>
            <a:r>
              <a:rPr sz="2800" spc="125" dirty="0">
                <a:solidFill>
                  <a:srgbClr val="121312"/>
                </a:solidFill>
                <a:latin typeface="Times New Roman"/>
                <a:cs typeface="Times New Roman"/>
              </a:rPr>
              <a:t> </a:t>
            </a:r>
            <a:r>
              <a:rPr sz="2800" spc="-10" dirty="0">
                <a:solidFill>
                  <a:srgbClr val="121312"/>
                </a:solidFill>
                <a:latin typeface="Times New Roman"/>
                <a:cs typeface="Times New Roman"/>
              </a:rPr>
              <a:t>useful 	</a:t>
            </a:r>
            <a:r>
              <a:rPr sz="2800" dirty="0">
                <a:solidFill>
                  <a:srgbClr val="121312"/>
                </a:solidFill>
                <a:latin typeface="Times New Roman"/>
                <a:cs typeface="Times New Roman"/>
              </a:rPr>
              <a:t>on</a:t>
            </a:r>
            <a:r>
              <a:rPr sz="2800" spc="60" dirty="0">
                <a:solidFill>
                  <a:srgbClr val="121312"/>
                </a:solidFill>
                <a:latin typeface="Times New Roman"/>
                <a:cs typeface="Times New Roman"/>
              </a:rPr>
              <a:t> </a:t>
            </a:r>
            <a:r>
              <a:rPr sz="2800" dirty="0">
                <a:solidFill>
                  <a:srgbClr val="121312"/>
                </a:solidFill>
                <a:latin typeface="Times New Roman"/>
                <a:cs typeface="Times New Roman"/>
              </a:rPr>
              <a:t>a</a:t>
            </a:r>
            <a:r>
              <a:rPr sz="2800" spc="55" dirty="0">
                <a:solidFill>
                  <a:srgbClr val="121312"/>
                </a:solidFill>
                <a:latin typeface="Times New Roman"/>
                <a:cs typeface="Times New Roman"/>
              </a:rPr>
              <a:t> </a:t>
            </a:r>
            <a:r>
              <a:rPr sz="2800" dirty="0">
                <a:solidFill>
                  <a:srgbClr val="121312"/>
                </a:solidFill>
                <a:latin typeface="Times New Roman"/>
                <a:cs typeface="Times New Roman"/>
              </a:rPr>
              <a:t>particular</a:t>
            </a:r>
            <a:r>
              <a:rPr sz="2800" spc="65" dirty="0">
                <a:solidFill>
                  <a:srgbClr val="121312"/>
                </a:solidFill>
                <a:latin typeface="Times New Roman"/>
                <a:cs typeface="Times New Roman"/>
              </a:rPr>
              <a:t> </a:t>
            </a:r>
            <a:r>
              <a:rPr sz="2800" dirty="0">
                <a:solidFill>
                  <a:srgbClr val="121312"/>
                </a:solidFill>
                <a:latin typeface="Times New Roman"/>
                <a:cs typeface="Times New Roman"/>
              </a:rPr>
              <a:t>aspect</a:t>
            </a:r>
            <a:r>
              <a:rPr sz="2800" spc="40" dirty="0">
                <a:solidFill>
                  <a:srgbClr val="121312"/>
                </a:solidFill>
                <a:latin typeface="Times New Roman"/>
                <a:cs typeface="Times New Roman"/>
              </a:rPr>
              <a:t> </a:t>
            </a:r>
            <a:r>
              <a:rPr sz="2800" dirty="0">
                <a:solidFill>
                  <a:srgbClr val="121312"/>
                </a:solidFill>
                <a:latin typeface="Times New Roman"/>
                <a:cs typeface="Times New Roman"/>
              </a:rPr>
              <a:t>so</a:t>
            </a:r>
            <a:r>
              <a:rPr sz="2800" spc="65" dirty="0">
                <a:solidFill>
                  <a:srgbClr val="121312"/>
                </a:solidFill>
                <a:latin typeface="Times New Roman"/>
                <a:cs typeface="Times New Roman"/>
              </a:rPr>
              <a:t> </a:t>
            </a:r>
            <a:r>
              <a:rPr sz="2800" dirty="0">
                <a:solidFill>
                  <a:srgbClr val="121312"/>
                </a:solidFill>
                <a:latin typeface="Times New Roman"/>
                <a:cs typeface="Times New Roman"/>
              </a:rPr>
              <a:t>as</a:t>
            </a:r>
            <a:r>
              <a:rPr sz="2800" spc="60" dirty="0">
                <a:solidFill>
                  <a:srgbClr val="121312"/>
                </a:solidFill>
                <a:latin typeface="Times New Roman"/>
                <a:cs typeface="Times New Roman"/>
              </a:rPr>
              <a:t> </a:t>
            </a:r>
            <a:r>
              <a:rPr sz="2800" dirty="0">
                <a:solidFill>
                  <a:srgbClr val="121312"/>
                </a:solidFill>
                <a:latin typeface="Times New Roman"/>
                <a:cs typeface="Times New Roman"/>
              </a:rPr>
              <a:t>to</a:t>
            </a:r>
            <a:r>
              <a:rPr sz="2800" spc="55" dirty="0">
                <a:solidFill>
                  <a:srgbClr val="121312"/>
                </a:solidFill>
                <a:latin typeface="Times New Roman"/>
                <a:cs typeface="Times New Roman"/>
              </a:rPr>
              <a:t> </a:t>
            </a:r>
            <a:r>
              <a:rPr sz="2800" dirty="0">
                <a:solidFill>
                  <a:srgbClr val="121312"/>
                </a:solidFill>
                <a:latin typeface="Times New Roman"/>
                <a:cs typeface="Times New Roman"/>
              </a:rPr>
              <a:t>make</a:t>
            </a:r>
            <a:r>
              <a:rPr sz="2800" spc="55" dirty="0">
                <a:solidFill>
                  <a:srgbClr val="121312"/>
                </a:solidFill>
                <a:latin typeface="Times New Roman"/>
                <a:cs typeface="Times New Roman"/>
              </a:rPr>
              <a:t> </a:t>
            </a:r>
            <a:r>
              <a:rPr sz="2800" dirty="0">
                <a:solidFill>
                  <a:srgbClr val="121312"/>
                </a:solidFill>
                <a:latin typeface="Times New Roman"/>
                <a:cs typeface="Times New Roman"/>
              </a:rPr>
              <a:t>an</a:t>
            </a:r>
            <a:r>
              <a:rPr sz="2800" spc="65" dirty="0">
                <a:solidFill>
                  <a:srgbClr val="121312"/>
                </a:solidFill>
                <a:latin typeface="Times New Roman"/>
                <a:cs typeface="Times New Roman"/>
              </a:rPr>
              <a:t> </a:t>
            </a:r>
            <a:r>
              <a:rPr sz="2800" dirty="0">
                <a:solidFill>
                  <a:srgbClr val="121312"/>
                </a:solidFill>
                <a:latin typeface="Times New Roman"/>
                <a:cs typeface="Times New Roman"/>
              </a:rPr>
              <a:t>original</a:t>
            </a:r>
            <a:r>
              <a:rPr sz="2800" spc="75" dirty="0">
                <a:solidFill>
                  <a:srgbClr val="121312"/>
                </a:solidFill>
                <a:latin typeface="Times New Roman"/>
                <a:cs typeface="Times New Roman"/>
              </a:rPr>
              <a:t> </a:t>
            </a:r>
            <a:r>
              <a:rPr sz="2800" dirty="0">
                <a:solidFill>
                  <a:srgbClr val="121312"/>
                </a:solidFill>
                <a:latin typeface="Times New Roman"/>
                <a:cs typeface="Times New Roman"/>
              </a:rPr>
              <a:t>contribution</a:t>
            </a:r>
            <a:r>
              <a:rPr sz="2800" spc="75" dirty="0">
                <a:solidFill>
                  <a:srgbClr val="121312"/>
                </a:solidFill>
                <a:latin typeface="Times New Roman"/>
                <a:cs typeface="Times New Roman"/>
              </a:rPr>
              <a:t> </a:t>
            </a:r>
            <a:r>
              <a:rPr sz="2800" dirty="0">
                <a:solidFill>
                  <a:srgbClr val="121312"/>
                </a:solidFill>
                <a:latin typeface="Times New Roman"/>
                <a:cs typeface="Times New Roman"/>
              </a:rPr>
              <a:t>to</a:t>
            </a:r>
            <a:r>
              <a:rPr sz="2800" spc="65" dirty="0">
                <a:solidFill>
                  <a:srgbClr val="121312"/>
                </a:solidFill>
                <a:latin typeface="Times New Roman"/>
                <a:cs typeface="Times New Roman"/>
              </a:rPr>
              <a:t> </a:t>
            </a:r>
            <a:r>
              <a:rPr sz="2800" spc="-10" dirty="0">
                <a:solidFill>
                  <a:srgbClr val="121312"/>
                </a:solidFill>
                <a:latin typeface="Times New Roman"/>
                <a:cs typeface="Times New Roman"/>
              </a:rPr>
              <a:t>expand 	</a:t>
            </a:r>
            <a:r>
              <a:rPr sz="2800" dirty="0">
                <a:solidFill>
                  <a:srgbClr val="121312"/>
                </a:solidFill>
                <a:latin typeface="Times New Roman"/>
                <a:cs typeface="Times New Roman"/>
              </a:rPr>
              <a:t>the</a:t>
            </a:r>
            <a:r>
              <a:rPr sz="2800" spc="-60" dirty="0">
                <a:solidFill>
                  <a:srgbClr val="121312"/>
                </a:solidFill>
                <a:latin typeface="Times New Roman"/>
                <a:cs typeface="Times New Roman"/>
              </a:rPr>
              <a:t> </a:t>
            </a:r>
            <a:r>
              <a:rPr sz="2800" dirty="0">
                <a:solidFill>
                  <a:srgbClr val="121312"/>
                </a:solidFill>
                <a:latin typeface="Times New Roman"/>
                <a:cs typeface="Times New Roman"/>
              </a:rPr>
              <a:t>existing</a:t>
            </a:r>
            <a:r>
              <a:rPr sz="2800" spc="-65" dirty="0">
                <a:solidFill>
                  <a:srgbClr val="121312"/>
                </a:solidFill>
                <a:latin typeface="Times New Roman"/>
                <a:cs typeface="Times New Roman"/>
              </a:rPr>
              <a:t> </a:t>
            </a:r>
            <a:r>
              <a:rPr sz="2800" dirty="0">
                <a:solidFill>
                  <a:srgbClr val="121312"/>
                </a:solidFill>
                <a:latin typeface="Times New Roman"/>
                <a:cs typeface="Times New Roman"/>
              </a:rPr>
              <a:t>knowledge</a:t>
            </a:r>
            <a:r>
              <a:rPr sz="2800" spc="-60" dirty="0">
                <a:solidFill>
                  <a:srgbClr val="121312"/>
                </a:solidFill>
                <a:latin typeface="Times New Roman"/>
                <a:cs typeface="Times New Roman"/>
              </a:rPr>
              <a:t> </a:t>
            </a:r>
            <a:r>
              <a:rPr sz="2800" spc="-10" dirty="0">
                <a:solidFill>
                  <a:srgbClr val="121312"/>
                </a:solidFill>
                <a:latin typeface="Times New Roman"/>
                <a:cs typeface="Times New Roman"/>
              </a:rPr>
              <a:t>base.</a:t>
            </a:r>
            <a:endParaRPr sz="2800">
              <a:latin typeface="Times New Roman"/>
              <a:cs typeface="Times New Roman"/>
            </a:endParaRPr>
          </a:p>
          <a:p>
            <a:pPr>
              <a:lnSpc>
                <a:spcPct val="100000"/>
              </a:lnSpc>
              <a:spcBef>
                <a:spcPts val="1860"/>
              </a:spcBef>
              <a:buClr>
                <a:srgbClr val="121312"/>
              </a:buClr>
              <a:buFont typeface="Arial MT"/>
              <a:buChar char="•"/>
            </a:pPr>
            <a:endParaRPr sz="2800">
              <a:latin typeface="Times New Roman"/>
              <a:cs typeface="Times New Roman"/>
            </a:endParaRPr>
          </a:p>
          <a:p>
            <a:pPr marL="240029" marR="219710" indent="-227965">
              <a:lnSpc>
                <a:spcPts val="3020"/>
              </a:lnSpc>
              <a:buFont typeface="Arial MT"/>
              <a:buChar char="•"/>
              <a:tabLst>
                <a:tab pos="241300" algn="l"/>
              </a:tabLst>
            </a:pPr>
            <a:r>
              <a:rPr sz="2800" dirty="0">
                <a:solidFill>
                  <a:srgbClr val="121312"/>
                </a:solidFill>
                <a:latin typeface="Times New Roman"/>
                <a:cs typeface="Times New Roman"/>
              </a:rPr>
              <a:t>Research</a:t>
            </a:r>
            <a:r>
              <a:rPr sz="2800" spc="-35" dirty="0">
                <a:solidFill>
                  <a:srgbClr val="121312"/>
                </a:solidFill>
                <a:latin typeface="Times New Roman"/>
                <a:cs typeface="Times New Roman"/>
              </a:rPr>
              <a:t> </a:t>
            </a:r>
            <a:r>
              <a:rPr sz="2800" dirty="0">
                <a:solidFill>
                  <a:srgbClr val="121312"/>
                </a:solidFill>
                <a:latin typeface="Times New Roman"/>
                <a:cs typeface="Times New Roman"/>
              </a:rPr>
              <a:t>is</a:t>
            </a:r>
            <a:r>
              <a:rPr sz="2800" spc="-35" dirty="0">
                <a:solidFill>
                  <a:srgbClr val="121312"/>
                </a:solidFill>
                <a:latin typeface="Times New Roman"/>
                <a:cs typeface="Times New Roman"/>
              </a:rPr>
              <a:t> </a:t>
            </a:r>
            <a:r>
              <a:rPr sz="2800" dirty="0">
                <a:solidFill>
                  <a:srgbClr val="121312"/>
                </a:solidFill>
                <a:latin typeface="Times New Roman"/>
                <a:cs typeface="Times New Roman"/>
              </a:rPr>
              <a:t>a</a:t>
            </a:r>
            <a:r>
              <a:rPr sz="2800" spc="-35" dirty="0">
                <a:solidFill>
                  <a:srgbClr val="121312"/>
                </a:solidFill>
                <a:latin typeface="Times New Roman"/>
                <a:cs typeface="Times New Roman"/>
              </a:rPr>
              <a:t> </a:t>
            </a:r>
            <a:r>
              <a:rPr sz="2800" dirty="0">
                <a:solidFill>
                  <a:srgbClr val="121312"/>
                </a:solidFill>
                <a:latin typeface="Times New Roman"/>
                <a:cs typeface="Times New Roman"/>
              </a:rPr>
              <a:t>process</a:t>
            </a:r>
            <a:r>
              <a:rPr sz="2800" spc="-25" dirty="0">
                <a:solidFill>
                  <a:srgbClr val="121312"/>
                </a:solidFill>
                <a:latin typeface="Times New Roman"/>
                <a:cs typeface="Times New Roman"/>
              </a:rPr>
              <a:t> </a:t>
            </a:r>
            <a:r>
              <a:rPr sz="2800" dirty="0">
                <a:solidFill>
                  <a:srgbClr val="121312"/>
                </a:solidFill>
                <a:latin typeface="Times New Roman"/>
                <a:cs typeface="Times New Roman"/>
              </a:rPr>
              <a:t>of</a:t>
            </a:r>
            <a:r>
              <a:rPr sz="2800" spc="-35" dirty="0">
                <a:solidFill>
                  <a:srgbClr val="121312"/>
                </a:solidFill>
                <a:latin typeface="Times New Roman"/>
                <a:cs typeface="Times New Roman"/>
              </a:rPr>
              <a:t> </a:t>
            </a:r>
            <a:r>
              <a:rPr sz="2800" dirty="0">
                <a:solidFill>
                  <a:srgbClr val="121312"/>
                </a:solidFill>
                <a:latin typeface="Times New Roman"/>
                <a:cs typeface="Times New Roman"/>
              </a:rPr>
              <a:t>creating,</a:t>
            </a:r>
            <a:r>
              <a:rPr sz="2800" spc="-35" dirty="0">
                <a:solidFill>
                  <a:srgbClr val="121312"/>
                </a:solidFill>
                <a:latin typeface="Times New Roman"/>
                <a:cs typeface="Times New Roman"/>
              </a:rPr>
              <a:t> </a:t>
            </a:r>
            <a:r>
              <a:rPr sz="2800" dirty="0">
                <a:solidFill>
                  <a:srgbClr val="121312"/>
                </a:solidFill>
                <a:latin typeface="Times New Roman"/>
                <a:cs typeface="Times New Roman"/>
              </a:rPr>
              <a:t>or</a:t>
            </a:r>
            <a:r>
              <a:rPr sz="2800" spc="-30" dirty="0">
                <a:solidFill>
                  <a:srgbClr val="121312"/>
                </a:solidFill>
                <a:latin typeface="Times New Roman"/>
                <a:cs typeface="Times New Roman"/>
              </a:rPr>
              <a:t> </a:t>
            </a:r>
            <a:r>
              <a:rPr sz="2800" dirty="0">
                <a:solidFill>
                  <a:srgbClr val="121312"/>
                </a:solidFill>
                <a:latin typeface="Times New Roman"/>
                <a:cs typeface="Times New Roman"/>
              </a:rPr>
              <a:t>formulating</a:t>
            </a:r>
            <a:r>
              <a:rPr sz="2800" spc="-40" dirty="0">
                <a:solidFill>
                  <a:srgbClr val="121312"/>
                </a:solidFill>
                <a:latin typeface="Times New Roman"/>
                <a:cs typeface="Times New Roman"/>
              </a:rPr>
              <a:t> </a:t>
            </a:r>
            <a:r>
              <a:rPr sz="2800" dirty="0">
                <a:solidFill>
                  <a:srgbClr val="121312"/>
                </a:solidFill>
                <a:latin typeface="Times New Roman"/>
                <a:cs typeface="Times New Roman"/>
              </a:rPr>
              <a:t>knowledge</a:t>
            </a:r>
            <a:r>
              <a:rPr sz="2800" spc="-50" dirty="0">
                <a:solidFill>
                  <a:srgbClr val="121312"/>
                </a:solidFill>
                <a:latin typeface="Times New Roman"/>
                <a:cs typeface="Times New Roman"/>
              </a:rPr>
              <a:t> </a:t>
            </a:r>
            <a:r>
              <a:rPr sz="2800" dirty="0">
                <a:solidFill>
                  <a:srgbClr val="121312"/>
                </a:solidFill>
                <a:latin typeface="Times New Roman"/>
                <a:cs typeface="Times New Roman"/>
              </a:rPr>
              <a:t>that</a:t>
            </a:r>
            <a:r>
              <a:rPr sz="2800" spc="-35" dirty="0">
                <a:solidFill>
                  <a:srgbClr val="121312"/>
                </a:solidFill>
                <a:latin typeface="Times New Roman"/>
                <a:cs typeface="Times New Roman"/>
              </a:rPr>
              <a:t> </a:t>
            </a:r>
            <a:r>
              <a:rPr sz="2800" spc="-20" dirty="0">
                <a:solidFill>
                  <a:srgbClr val="121312"/>
                </a:solidFill>
                <a:latin typeface="Times New Roman"/>
                <a:cs typeface="Times New Roman"/>
              </a:rPr>
              <a:t>does 	</a:t>
            </a:r>
            <a:r>
              <a:rPr sz="2800" dirty="0">
                <a:solidFill>
                  <a:srgbClr val="121312"/>
                </a:solidFill>
                <a:latin typeface="Times New Roman"/>
                <a:cs typeface="Times New Roman"/>
              </a:rPr>
              <a:t>not</a:t>
            </a:r>
            <a:r>
              <a:rPr sz="2800" spc="-30" dirty="0">
                <a:solidFill>
                  <a:srgbClr val="121312"/>
                </a:solidFill>
                <a:latin typeface="Times New Roman"/>
                <a:cs typeface="Times New Roman"/>
              </a:rPr>
              <a:t> </a:t>
            </a:r>
            <a:r>
              <a:rPr sz="2800" dirty="0">
                <a:solidFill>
                  <a:srgbClr val="121312"/>
                </a:solidFill>
                <a:latin typeface="Times New Roman"/>
                <a:cs typeface="Times New Roman"/>
              </a:rPr>
              <a:t>yet</a:t>
            </a:r>
            <a:r>
              <a:rPr sz="2800" spc="-15" dirty="0">
                <a:solidFill>
                  <a:srgbClr val="121312"/>
                </a:solidFill>
                <a:latin typeface="Times New Roman"/>
                <a:cs typeface="Times New Roman"/>
              </a:rPr>
              <a:t> </a:t>
            </a:r>
            <a:r>
              <a:rPr sz="2800" spc="-10" dirty="0">
                <a:solidFill>
                  <a:srgbClr val="121312"/>
                </a:solidFill>
                <a:latin typeface="Times New Roman"/>
                <a:cs typeface="Times New Roman"/>
              </a:rPr>
              <a:t>exist.</a:t>
            </a:r>
            <a:endParaRPr sz="2800">
              <a:latin typeface="Times New Roman"/>
              <a:cs typeface="Times New Roman"/>
            </a:endParaRPr>
          </a:p>
        </p:txBody>
      </p:sp>
    </p:spTree>
    <p:extLst>
      <p:ext uri="{BB962C8B-B14F-4D97-AF65-F5344CB8AC3E}">
        <p14:creationId xmlns:p14="http://schemas.microsoft.com/office/powerpoint/2010/main" val="1120167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8695" y="1164717"/>
            <a:ext cx="8524305" cy="6201698"/>
          </a:xfrm>
          <a:prstGeom prst="rect">
            <a:avLst/>
          </a:prstGeom>
        </p:spPr>
        <p:txBody>
          <a:bodyPr vert="horz" wrap="square" lIns="0" tIns="60960" rIns="0" bIns="0" rtlCol="0">
            <a:spAutoFit/>
          </a:bodyPr>
          <a:lstStyle/>
          <a:p>
            <a:pPr marL="240029" marR="6350" indent="-227329" algn="just">
              <a:lnSpc>
                <a:spcPts val="3020"/>
              </a:lnSpc>
              <a:spcBef>
                <a:spcPts val="480"/>
              </a:spcBef>
              <a:buFont typeface="Arial MT"/>
              <a:buChar char="•"/>
              <a:tabLst>
                <a:tab pos="241300" algn="l"/>
              </a:tabLst>
            </a:pPr>
            <a:r>
              <a:rPr sz="2800" b="1" dirty="0">
                <a:solidFill>
                  <a:srgbClr val="121312"/>
                </a:solidFill>
                <a:latin typeface="Times New Roman"/>
                <a:cs typeface="Times New Roman"/>
              </a:rPr>
              <a:t>Booth</a:t>
            </a:r>
            <a:r>
              <a:rPr sz="2800" b="1" spc="130" dirty="0">
                <a:solidFill>
                  <a:srgbClr val="121312"/>
                </a:solidFill>
                <a:latin typeface="Times New Roman"/>
                <a:cs typeface="Times New Roman"/>
              </a:rPr>
              <a:t> </a:t>
            </a:r>
            <a:r>
              <a:rPr lang="en-IN" sz="2800" b="1" spc="130" dirty="0" smtClean="0">
                <a:solidFill>
                  <a:srgbClr val="121312"/>
                </a:solidFill>
                <a:latin typeface="Times New Roman"/>
                <a:cs typeface="Times New Roman"/>
              </a:rPr>
              <a:t>et al, </a:t>
            </a:r>
            <a:r>
              <a:rPr sz="2800" dirty="0" smtClean="0">
                <a:solidFill>
                  <a:srgbClr val="121312"/>
                </a:solidFill>
                <a:latin typeface="Times New Roman"/>
                <a:cs typeface="Times New Roman"/>
              </a:rPr>
              <a:t>explains</a:t>
            </a:r>
            <a:r>
              <a:rPr sz="2800" spc="145" dirty="0" smtClean="0">
                <a:solidFill>
                  <a:srgbClr val="121312"/>
                </a:solidFill>
                <a:latin typeface="Times New Roman"/>
                <a:cs typeface="Times New Roman"/>
              </a:rPr>
              <a:t> </a:t>
            </a:r>
            <a:r>
              <a:rPr sz="2800" dirty="0">
                <a:solidFill>
                  <a:srgbClr val="121312"/>
                </a:solidFill>
                <a:latin typeface="Times New Roman"/>
                <a:cs typeface="Times New Roman"/>
              </a:rPr>
              <a:t>that</a:t>
            </a:r>
            <a:r>
              <a:rPr sz="2800" spc="130" dirty="0">
                <a:solidFill>
                  <a:srgbClr val="121312"/>
                </a:solidFill>
                <a:latin typeface="Times New Roman"/>
                <a:cs typeface="Times New Roman"/>
              </a:rPr>
              <a:t> </a:t>
            </a:r>
            <a:r>
              <a:rPr sz="2800" dirty="0">
                <a:solidFill>
                  <a:srgbClr val="121312"/>
                </a:solidFill>
                <a:latin typeface="Times New Roman"/>
                <a:cs typeface="Times New Roman"/>
              </a:rPr>
              <a:t>the</a:t>
            </a:r>
            <a:r>
              <a:rPr sz="2800" spc="125" dirty="0">
                <a:solidFill>
                  <a:srgbClr val="121312"/>
                </a:solidFill>
                <a:latin typeface="Times New Roman"/>
                <a:cs typeface="Times New Roman"/>
              </a:rPr>
              <a:t> </a:t>
            </a:r>
            <a:r>
              <a:rPr sz="2800" dirty="0">
                <a:solidFill>
                  <a:srgbClr val="121312"/>
                </a:solidFill>
                <a:latin typeface="Times New Roman"/>
                <a:cs typeface="Times New Roman"/>
              </a:rPr>
              <a:t>research</a:t>
            </a:r>
            <a:r>
              <a:rPr sz="2800" spc="140" dirty="0">
                <a:solidFill>
                  <a:srgbClr val="121312"/>
                </a:solidFill>
                <a:latin typeface="Times New Roman"/>
                <a:cs typeface="Times New Roman"/>
              </a:rPr>
              <a:t> </a:t>
            </a:r>
            <a:r>
              <a:rPr sz="2800" dirty="0">
                <a:solidFill>
                  <a:srgbClr val="121312"/>
                </a:solidFill>
                <a:latin typeface="Times New Roman"/>
                <a:cs typeface="Times New Roman"/>
              </a:rPr>
              <a:t>cycle</a:t>
            </a:r>
            <a:r>
              <a:rPr sz="2800" spc="114" dirty="0">
                <a:solidFill>
                  <a:srgbClr val="121312"/>
                </a:solidFill>
                <a:latin typeface="Times New Roman"/>
                <a:cs typeface="Times New Roman"/>
              </a:rPr>
              <a:t> </a:t>
            </a:r>
            <a:r>
              <a:rPr sz="2800" spc="-10" dirty="0">
                <a:solidFill>
                  <a:srgbClr val="121312"/>
                </a:solidFill>
                <a:latin typeface="Times New Roman"/>
                <a:cs typeface="Times New Roman"/>
              </a:rPr>
              <a:t>starts 	</a:t>
            </a:r>
            <a:r>
              <a:rPr sz="2800" dirty="0">
                <a:solidFill>
                  <a:srgbClr val="121312"/>
                </a:solidFill>
                <a:latin typeface="Times New Roman"/>
                <a:cs typeface="Times New Roman"/>
              </a:rPr>
              <a:t>with</a:t>
            </a:r>
            <a:r>
              <a:rPr sz="2800" spc="90" dirty="0">
                <a:solidFill>
                  <a:srgbClr val="121312"/>
                </a:solidFill>
                <a:latin typeface="Times New Roman"/>
                <a:cs typeface="Times New Roman"/>
              </a:rPr>
              <a:t> </a:t>
            </a:r>
            <a:r>
              <a:rPr sz="2800" dirty="0">
                <a:solidFill>
                  <a:srgbClr val="121312"/>
                </a:solidFill>
                <a:latin typeface="Times New Roman"/>
                <a:cs typeface="Times New Roman"/>
              </a:rPr>
              <a:t>basically</a:t>
            </a:r>
            <a:r>
              <a:rPr sz="2800" spc="95" dirty="0">
                <a:solidFill>
                  <a:srgbClr val="121312"/>
                </a:solidFill>
                <a:latin typeface="Times New Roman"/>
                <a:cs typeface="Times New Roman"/>
              </a:rPr>
              <a:t> </a:t>
            </a:r>
            <a:r>
              <a:rPr sz="2800" dirty="0">
                <a:solidFill>
                  <a:srgbClr val="121312"/>
                </a:solidFill>
                <a:latin typeface="Times New Roman"/>
                <a:cs typeface="Times New Roman"/>
              </a:rPr>
              <a:t>a</a:t>
            </a:r>
            <a:r>
              <a:rPr sz="2800" spc="75" dirty="0">
                <a:solidFill>
                  <a:srgbClr val="121312"/>
                </a:solidFill>
                <a:latin typeface="Times New Roman"/>
                <a:cs typeface="Times New Roman"/>
              </a:rPr>
              <a:t> </a:t>
            </a:r>
            <a:r>
              <a:rPr sz="2800" dirty="0">
                <a:solidFill>
                  <a:srgbClr val="121312"/>
                </a:solidFill>
                <a:latin typeface="Times New Roman"/>
                <a:cs typeface="Times New Roman"/>
              </a:rPr>
              <a:t>practical</a:t>
            </a:r>
            <a:r>
              <a:rPr sz="2800" spc="90"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95" dirty="0">
                <a:solidFill>
                  <a:srgbClr val="121312"/>
                </a:solidFill>
                <a:latin typeface="Times New Roman"/>
                <a:cs typeface="Times New Roman"/>
              </a:rPr>
              <a:t> </a:t>
            </a:r>
            <a:r>
              <a:rPr sz="2800" dirty="0">
                <a:solidFill>
                  <a:srgbClr val="121312"/>
                </a:solidFill>
                <a:latin typeface="Times New Roman"/>
                <a:cs typeface="Times New Roman"/>
              </a:rPr>
              <a:t>one</a:t>
            </a:r>
            <a:r>
              <a:rPr sz="2800" spc="90" dirty="0">
                <a:solidFill>
                  <a:srgbClr val="121312"/>
                </a:solidFill>
                <a:latin typeface="Times New Roman"/>
                <a:cs typeface="Times New Roman"/>
              </a:rPr>
              <a:t> </a:t>
            </a:r>
            <a:r>
              <a:rPr sz="2800" spc="-20" dirty="0">
                <a:solidFill>
                  <a:srgbClr val="121312"/>
                </a:solidFill>
                <a:latin typeface="Times New Roman"/>
                <a:cs typeface="Times New Roman"/>
              </a:rPr>
              <a:t>must 	</a:t>
            </a:r>
            <a:r>
              <a:rPr sz="2800" dirty="0">
                <a:solidFill>
                  <a:srgbClr val="121312"/>
                </a:solidFill>
                <a:latin typeface="Times New Roman"/>
                <a:cs typeface="Times New Roman"/>
              </a:rPr>
              <a:t>be</a:t>
            </a:r>
            <a:r>
              <a:rPr sz="2800" spc="400" dirty="0">
                <a:solidFill>
                  <a:srgbClr val="121312"/>
                </a:solidFill>
                <a:latin typeface="Times New Roman"/>
                <a:cs typeface="Times New Roman"/>
              </a:rPr>
              <a:t> </a:t>
            </a:r>
            <a:r>
              <a:rPr sz="2800" dirty="0">
                <a:solidFill>
                  <a:srgbClr val="121312"/>
                </a:solidFill>
                <a:latin typeface="Times New Roman"/>
                <a:cs typeface="Times New Roman"/>
              </a:rPr>
              <a:t>clear</a:t>
            </a:r>
            <a:r>
              <a:rPr sz="2800" spc="425" dirty="0">
                <a:solidFill>
                  <a:srgbClr val="121312"/>
                </a:solidFill>
                <a:latin typeface="Times New Roman"/>
                <a:cs typeface="Times New Roman"/>
              </a:rPr>
              <a:t> </a:t>
            </a:r>
            <a:r>
              <a:rPr sz="2800" dirty="0">
                <a:solidFill>
                  <a:srgbClr val="121312"/>
                </a:solidFill>
                <a:latin typeface="Times New Roman"/>
                <a:cs typeface="Times New Roman"/>
              </a:rPr>
              <a:t>what</a:t>
            </a:r>
            <a:r>
              <a:rPr sz="2800" spc="409" dirty="0">
                <a:solidFill>
                  <a:srgbClr val="121312"/>
                </a:solidFill>
                <a:latin typeface="Times New Roman"/>
                <a:cs typeface="Times New Roman"/>
              </a:rPr>
              <a:t> </a:t>
            </a:r>
            <a:r>
              <a:rPr sz="2800" dirty="0">
                <a:solidFill>
                  <a:srgbClr val="121312"/>
                </a:solidFill>
                <a:latin typeface="Times New Roman"/>
                <a:cs typeface="Times New Roman"/>
              </a:rPr>
              <a:t>the</a:t>
            </a:r>
            <a:r>
              <a:rPr sz="2800" spc="415"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395" dirty="0">
                <a:solidFill>
                  <a:srgbClr val="121312"/>
                </a:solidFill>
                <a:latin typeface="Times New Roman"/>
                <a:cs typeface="Times New Roman"/>
              </a:rPr>
              <a:t> </a:t>
            </a:r>
            <a:r>
              <a:rPr sz="2800" dirty="0">
                <a:solidFill>
                  <a:srgbClr val="121312"/>
                </a:solidFill>
                <a:latin typeface="Times New Roman"/>
                <a:cs typeface="Times New Roman"/>
              </a:rPr>
              <a:t>being</a:t>
            </a:r>
            <a:r>
              <a:rPr sz="2800" spc="420" dirty="0">
                <a:solidFill>
                  <a:srgbClr val="121312"/>
                </a:solidFill>
                <a:latin typeface="Times New Roman"/>
                <a:cs typeface="Times New Roman"/>
              </a:rPr>
              <a:t> </a:t>
            </a:r>
            <a:r>
              <a:rPr sz="2800" spc="-10" dirty="0">
                <a:solidFill>
                  <a:srgbClr val="121312"/>
                </a:solidFill>
                <a:latin typeface="Times New Roman"/>
                <a:cs typeface="Times New Roman"/>
              </a:rPr>
              <a:t>attempted 	</a:t>
            </a:r>
            <a:r>
              <a:rPr sz="2800" dirty="0">
                <a:solidFill>
                  <a:srgbClr val="121312"/>
                </a:solidFill>
                <a:latin typeface="Times New Roman"/>
                <a:cs typeface="Times New Roman"/>
              </a:rPr>
              <a:t>to</a:t>
            </a:r>
            <a:r>
              <a:rPr sz="2800" spc="-10" dirty="0">
                <a:solidFill>
                  <a:srgbClr val="121312"/>
                </a:solidFill>
                <a:latin typeface="Times New Roman"/>
                <a:cs typeface="Times New Roman"/>
              </a:rPr>
              <a:t> </a:t>
            </a:r>
            <a:r>
              <a:rPr sz="2800" dirty="0">
                <a:solidFill>
                  <a:srgbClr val="121312"/>
                </a:solidFill>
                <a:latin typeface="Times New Roman"/>
                <a:cs typeface="Times New Roman"/>
              </a:rPr>
              <a:t>solve</a:t>
            </a:r>
            <a:r>
              <a:rPr sz="2800" spc="-25" dirty="0">
                <a:solidFill>
                  <a:srgbClr val="121312"/>
                </a:solidFill>
                <a:latin typeface="Times New Roman"/>
                <a:cs typeface="Times New Roman"/>
              </a:rPr>
              <a:t> </a:t>
            </a:r>
            <a:r>
              <a:rPr sz="2800" dirty="0">
                <a:solidFill>
                  <a:srgbClr val="121312"/>
                </a:solidFill>
                <a:latin typeface="Times New Roman"/>
                <a:cs typeface="Times New Roman"/>
              </a:rPr>
              <a:t>is</a:t>
            </a:r>
            <a:r>
              <a:rPr sz="2800" spc="-20" dirty="0">
                <a:solidFill>
                  <a:srgbClr val="121312"/>
                </a:solidFill>
                <a:latin typeface="Times New Roman"/>
                <a:cs typeface="Times New Roman"/>
              </a:rPr>
              <a:t> </a:t>
            </a:r>
            <a:r>
              <a:rPr sz="2800" dirty="0">
                <a:solidFill>
                  <a:srgbClr val="121312"/>
                </a:solidFill>
                <a:latin typeface="Times New Roman"/>
                <a:cs typeface="Times New Roman"/>
              </a:rPr>
              <a:t>and</a:t>
            </a:r>
            <a:r>
              <a:rPr sz="2800" spc="-5" dirty="0">
                <a:solidFill>
                  <a:srgbClr val="121312"/>
                </a:solidFill>
                <a:latin typeface="Times New Roman"/>
                <a:cs typeface="Times New Roman"/>
              </a:rPr>
              <a:t> </a:t>
            </a:r>
            <a:r>
              <a:rPr sz="2800" dirty="0">
                <a:solidFill>
                  <a:srgbClr val="121312"/>
                </a:solidFill>
                <a:latin typeface="Times New Roman"/>
                <a:cs typeface="Times New Roman"/>
              </a:rPr>
              <a:t>why</a:t>
            </a:r>
            <a:r>
              <a:rPr sz="2800" spc="-10" dirty="0">
                <a:solidFill>
                  <a:srgbClr val="121312"/>
                </a:solidFill>
                <a:latin typeface="Times New Roman"/>
                <a:cs typeface="Times New Roman"/>
              </a:rPr>
              <a:t> </a:t>
            </a:r>
            <a:r>
              <a:rPr sz="2800" dirty="0">
                <a:solidFill>
                  <a:srgbClr val="121312"/>
                </a:solidFill>
                <a:latin typeface="Times New Roman"/>
                <a:cs typeface="Times New Roman"/>
              </a:rPr>
              <a:t>it</a:t>
            </a:r>
            <a:r>
              <a:rPr sz="2800" spc="-10" dirty="0">
                <a:solidFill>
                  <a:srgbClr val="121312"/>
                </a:solidFill>
                <a:latin typeface="Times New Roman"/>
                <a:cs typeface="Times New Roman"/>
              </a:rPr>
              <a:t> </a:t>
            </a:r>
            <a:r>
              <a:rPr sz="2800" dirty="0">
                <a:solidFill>
                  <a:srgbClr val="121312"/>
                </a:solidFill>
                <a:latin typeface="Times New Roman"/>
                <a:cs typeface="Times New Roman"/>
              </a:rPr>
              <a:t>is</a:t>
            </a:r>
            <a:r>
              <a:rPr sz="2800" spc="-20" dirty="0">
                <a:solidFill>
                  <a:srgbClr val="121312"/>
                </a:solidFill>
                <a:latin typeface="Times New Roman"/>
                <a:cs typeface="Times New Roman"/>
              </a:rPr>
              <a:t> </a:t>
            </a:r>
            <a:r>
              <a:rPr sz="2800" spc="-10" dirty="0">
                <a:solidFill>
                  <a:srgbClr val="121312"/>
                </a:solidFill>
                <a:latin typeface="Times New Roman"/>
                <a:cs typeface="Times New Roman"/>
              </a:rPr>
              <a:t>important</a:t>
            </a:r>
            <a:r>
              <a:rPr sz="2800" spc="-10" dirty="0" smtClean="0">
                <a:solidFill>
                  <a:srgbClr val="121312"/>
                </a:solidFill>
                <a:latin typeface="Times New Roman"/>
                <a:cs typeface="Times New Roman"/>
              </a:rPr>
              <a:t>.</a:t>
            </a:r>
            <a:endParaRPr sz="2800" dirty="0">
              <a:latin typeface="Times New Roman"/>
              <a:cs typeface="Times New Roman"/>
            </a:endParaRPr>
          </a:p>
          <a:p>
            <a:pPr marL="240029" marR="5080" indent="-227329" algn="just">
              <a:lnSpc>
                <a:spcPts val="3030"/>
              </a:lnSpc>
              <a:spcBef>
                <a:spcPts val="5"/>
              </a:spcBef>
              <a:buFont typeface="Arial MT"/>
              <a:buChar char="•"/>
              <a:tabLst>
                <a:tab pos="241300" algn="l"/>
              </a:tabLst>
            </a:pPr>
            <a:r>
              <a:rPr sz="2800" dirty="0">
                <a:solidFill>
                  <a:srgbClr val="121312"/>
                </a:solidFill>
                <a:latin typeface="Times New Roman"/>
                <a:cs typeface="Times New Roman"/>
              </a:rPr>
              <a:t>This</a:t>
            </a:r>
            <a:r>
              <a:rPr sz="2800" spc="280"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285" dirty="0">
                <a:solidFill>
                  <a:srgbClr val="121312"/>
                </a:solidFill>
                <a:latin typeface="Times New Roman"/>
                <a:cs typeface="Times New Roman"/>
              </a:rPr>
              <a:t> </a:t>
            </a:r>
            <a:r>
              <a:rPr sz="2800" dirty="0">
                <a:solidFill>
                  <a:srgbClr val="121312"/>
                </a:solidFill>
                <a:latin typeface="Times New Roman"/>
                <a:cs typeface="Times New Roman"/>
              </a:rPr>
              <a:t>motivates</a:t>
            </a:r>
            <a:r>
              <a:rPr sz="2800" spc="275" dirty="0">
                <a:solidFill>
                  <a:srgbClr val="121312"/>
                </a:solidFill>
                <a:latin typeface="Times New Roman"/>
                <a:cs typeface="Times New Roman"/>
              </a:rPr>
              <a:t> </a:t>
            </a:r>
            <a:r>
              <a:rPr sz="2800" dirty="0">
                <a:solidFill>
                  <a:srgbClr val="121312"/>
                </a:solidFill>
                <a:latin typeface="Times New Roman"/>
                <a:cs typeface="Times New Roman"/>
              </a:rPr>
              <a:t>a</a:t>
            </a:r>
            <a:r>
              <a:rPr sz="2800" spc="270" dirty="0">
                <a:solidFill>
                  <a:srgbClr val="121312"/>
                </a:solidFill>
                <a:latin typeface="Times New Roman"/>
                <a:cs typeface="Times New Roman"/>
              </a:rPr>
              <a:t> </a:t>
            </a:r>
            <a:r>
              <a:rPr sz="2800" dirty="0">
                <a:solidFill>
                  <a:srgbClr val="121312"/>
                </a:solidFill>
                <a:latin typeface="Times New Roman"/>
                <a:cs typeface="Times New Roman"/>
              </a:rPr>
              <a:t>research</a:t>
            </a:r>
            <a:r>
              <a:rPr sz="2800" spc="275" dirty="0">
                <a:solidFill>
                  <a:srgbClr val="121312"/>
                </a:solidFill>
                <a:latin typeface="Times New Roman"/>
                <a:cs typeface="Times New Roman"/>
              </a:rPr>
              <a:t> </a:t>
            </a:r>
            <a:r>
              <a:rPr sz="2800" spc="-10" dirty="0">
                <a:solidFill>
                  <a:srgbClr val="121312"/>
                </a:solidFill>
                <a:latin typeface="Times New Roman"/>
                <a:cs typeface="Times New Roman"/>
              </a:rPr>
              <a:t>question 	</a:t>
            </a:r>
            <a:r>
              <a:rPr sz="2800" dirty="0">
                <a:solidFill>
                  <a:srgbClr val="121312"/>
                </a:solidFill>
                <a:latin typeface="Times New Roman"/>
                <a:cs typeface="Times New Roman"/>
              </a:rPr>
              <a:t>without</a:t>
            </a:r>
            <a:r>
              <a:rPr sz="2800" spc="290" dirty="0">
                <a:solidFill>
                  <a:srgbClr val="121312"/>
                </a:solidFill>
                <a:latin typeface="Times New Roman"/>
                <a:cs typeface="Times New Roman"/>
              </a:rPr>
              <a:t> </a:t>
            </a:r>
            <a:r>
              <a:rPr sz="2800" dirty="0">
                <a:solidFill>
                  <a:srgbClr val="121312"/>
                </a:solidFill>
                <a:latin typeface="Times New Roman"/>
                <a:cs typeface="Times New Roman"/>
              </a:rPr>
              <a:t>which</a:t>
            </a:r>
            <a:r>
              <a:rPr sz="2800" spc="300" dirty="0">
                <a:solidFill>
                  <a:srgbClr val="121312"/>
                </a:solidFill>
                <a:latin typeface="Times New Roman"/>
                <a:cs typeface="Times New Roman"/>
              </a:rPr>
              <a:t> </a:t>
            </a:r>
            <a:r>
              <a:rPr sz="2800" dirty="0">
                <a:solidFill>
                  <a:srgbClr val="121312"/>
                </a:solidFill>
                <a:latin typeface="Times New Roman"/>
                <a:cs typeface="Times New Roman"/>
              </a:rPr>
              <a:t>one</a:t>
            </a:r>
            <a:r>
              <a:rPr sz="2800" spc="290" dirty="0">
                <a:solidFill>
                  <a:srgbClr val="121312"/>
                </a:solidFill>
                <a:latin typeface="Times New Roman"/>
                <a:cs typeface="Times New Roman"/>
              </a:rPr>
              <a:t> </a:t>
            </a:r>
            <a:r>
              <a:rPr sz="2800" dirty="0">
                <a:solidFill>
                  <a:srgbClr val="121312"/>
                </a:solidFill>
                <a:latin typeface="Times New Roman"/>
                <a:cs typeface="Times New Roman"/>
              </a:rPr>
              <a:t>can</a:t>
            </a:r>
            <a:r>
              <a:rPr sz="2800" spc="295" dirty="0">
                <a:solidFill>
                  <a:srgbClr val="121312"/>
                </a:solidFill>
                <a:latin typeface="Times New Roman"/>
                <a:cs typeface="Times New Roman"/>
              </a:rPr>
              <a:t> </a:t>
            </a:r>
            <a:r>
              <a:rPr sz="2800" dirty="0">
                <a:solidFill>
                  <a:srgbClr val="121312"/>
                </a:solidFill>
                <a:latin typeface="Times New Roman"/>
                <a:cs typeface="Times New Roman"/>
              </a:rPr>
              <a:t>tend</a:t>
            </a:r>
            <a:r>
              <a:rPr sz="2800" spc="300" dirty="0">
                <a:solidFill>
                  <a:srgbClr val="121312"/>
                </a:solidFill>
                <a:latin typeface="Times New Roman"/>
                <a:cs typeface="Times New Roman"/>
              </a:rPr>
              <a:t> </a:t>
            </a:r>
            <a:r>
              <a:rPr sz="2800" dirty="0">
                <a:solidFill>
                  <a:srgbClr val="121312"/>
                </a:solidFill>
                <a:latin typeface="Times New Roman"/>
                <a:cs typeface="Times New Roman"/>
              </a:rPr>
              <a:t>to</a:t>
            </a:r>
            <a:r>
              <a:rPr sz="2800" spc="285" dirty="0">
                <a:solidFill>
                  <a:srgbClr val="121312"/>
                </a:solidFill>
                <a:latin typeface="Times New Roman"/>
                <a:cs typeface="Times New Roman"/>
              </a:rPr>
              <a:t> </a:t>
            </a:r>
            <a:r>
              <a:rPr sz="2800" dirty="0">
                <a:solidFill>
                  <a:srgbClr val="121312"/>
                </a:solidFill>
                <a:latin typeface="Times New Roman"/>
                <a:cs typeface="Times New Roman"/>
              </a:rPr>
              <a:t>get</a:t>
            </a:r>
            <a:r>
              <a:rPr sz="2800" spc="295" dirty="0">
                <a:solidFill>
                  <a:srgbClr val="121312"/>
                </a:solidFill>
                <a:latin typeface="Times New Roman"/>
                <a:cs typeface="Times New Roman"/>
              </a:rPr>
              <a:t> </a:t>
            </a:r>
            <a:r>
              <a:rPr sz="2800" dirty="0">
                <a:solidFill>
                  <a:srgbClr val="121312"/>
                </a:solidFill>
                <a:latin typeface="Times New Roman"/>
                <a:cs typeface="Times New Roman"/>
              </a:rPr>
              <a:t>lost</a:t>
            </a:r>
            <a:r>
              <a:rPr sz="2800" spc="295" dirty="0">
                <a:solidFill>
                  <a:srgbClr val="121312"/>
                </a:solidFill>
                <a:latin typeface="Times New Roman"/>
                <a:cs typeface="Times New Roman"/>
              </a:rPr>
              <a:t> </a:t>
            </a:r>
            <a:r>
              <a:rPr sz="2800" dirty="0">
                <a:solidFill>
                  <a:srgbClr val="121312"/>
                </a:solidFill>
                <a:latin typeface="Times New Roman"/>
                <a:cs typeface="Times New Roman"/>
              </a:rPr>
              <a:t>in</a:t>
            </a:r>
            <a:r>
              <a:rPr sz="2800" spc="300" dirty="0">
                <a:solidFill>
                  <a:srgbClr val="121312"/>
                </a:solidFill>
                <a:latin typeface="Times New Roman"/>
                <a:cs typeface="Times New Roman"/>
              </a:rPr>
              <a:t> </a:t>
            </a:r>
            <a:r>
              <a:rPr sz="2800" spc="-50" dirty="0">
                <a:solidFill>
                  <a:srgbClr val="121312"/>
                </a:solidFill>
                <a:latin typeface="Times New Roman"/>
                <a:cs typeface="Times New Roman"/>
              </a:rPr>
              <a:t>a 	</a:t>
            </a:r>
            <a:r>
              <a:rPr sz="2800" dirty="0">
                <a:solidFill>
                  <a:srgbClr val="121312"/>
                </a:solidFill>
                <a:latin typeface="Times New Roman"/>
                <a:cs typeface="Times New Roman"/>
              </a:rPr>
              <a:t>giant</a:t>
            </a:r>
            <a:r>
              <a:rPr sz="2800" spc="-55" dirty="0">
                <a:solidFill>
                  <a:srgbClr val="121312"/>
                </a:solidFill>
                <a:latin typeface="Times New Roman"/>
                <a:cs typeface="Times New Roman"/>
              </a:rPr>
              <a:t> </a:t>
            </a:r>
            <a:r>
              <a:rPr sz="2800" dirty="0">
                <a:solidFill>
                  <a:srgbClr val="121312"/>
                </a:solidFill>
                <a:latin typeface="Times New Roman"/>
                <a:cs typeface="Times New Roman"/>
              </a:rPr>
              <a:t>swamp</a:t>
            </a:r>
            <a:r>
              <a:rPr sz="2800" spc="-20" dirty="0">
                <a:solidFill>
                  <a:srgbClr val="121312"/>
                </a:solidFill>
                <a:latin typeface="Times New Roman"/>
                <a:cs typeface="Times New Roman"/>
              </a:rPr>
              <a:t> </a:t>
            </a:r>
            <a:r>
              <a:rPr sz="2800" dirty="0">
                <a:solidFill>
                  <a:srgbClr val="121312"/>
                </a:solidFill>
                <a:latin typeface="Times New Roman"/>
                <a:cs typeface="Times New Roman"/>
              </a:rPr>
              <a:t>of</a:t>
            </a:r>
            <a:r>
              <a:rPr sz="2800" spc="-45" dirty="0">
                <a:solidFill>
                  <a:srgbClr val="121312"/>
                </a:solidFill>
                <a:latin typeface="Times New Roman"/>
                <a:cs typeface="Times New Roman"/>
              </a:rPr>
              <a:t> </a:t>
            </a:r>
            <a:r>
              <a:rPr sz="2800" spc="-10" dirty="0">
                <a:solidFill>
                  <a:srgbClr val="121312"/>
                </a:solidFill>
                <a:latin typeface="Times New Roman"/>
                <a:cs typeface="Times New Roman"/>
              </a:rPr>
              <a:t>information</a:t>
            </a:r>
            <a:r>
              <a:rPr sz="2800" spc="-10" dirty="0" smtClean="0">
                <a:solidFill>
                  <a:srgbClr val="121312"/>
                </a:solidFill>
                <a:latin typeface="Times New Roman"/>
                <a:cs typeface="Times New Roman"/>
              </a:rPr>
              <a:t>.</a:t>
            </a:r>
            <a:endParaRPr sz="2800" dirty="0">
              <a:latin typeface="Times New Roman"/>
              <a:cs typeface="Times New Roman"/>
            </a:endParaRPr>
          </a:p>
          <a:p>
            <a:pPr marL="240029" indent="-227329" algn="just">
              <a:buFont typeface="Arial MT"/>
              <a:buChar char="•"/>
              <a:tabLst>
                <a:tab pos="240029" algn="l"/>
                <a:tab pos="1100455" algn="l"/>
                <a:tab pos="2614295" algn="l"/>
                <a:tab pos="3671570" algn="l"/>
                <a:tab pos="4493260" algn="l"/>
                <a:tab pos="5410835" algn="l"/>
                <a:tab pos="5996305" algn="l"/>
              </a:tabLst>
            </a:pPr>
            <a:r>
              <a:rPr sz="2800" spc="-25" dirty="0">
                <a:solidFill>
                  <a:srgbClr val="121312"/>
                </a:solidFill>
                <a:latin typeface="Times New Roman"/>
                <a:cs typeface="Times New Roman"/>
              </a:rPr>
              <a:t>The</a:t>
            </a:r>
            <a:r>
              <a:rPr sz="2800" dirty="0">
                <a:solidFill>
                  <a:srgbClr val="121312"/>
                </a:solidFill>
                <a:latin typeface="Times New Roman"/>
                <a:cs typeface="Times New Roman"/>
              </a:rPr>
              <a:t>	</a:t>
            </a:r>
            <a:r>
              <a:rPr sz="2800" spc="-10" dirty="0">
                <a:solidFill>
                  <a:srgbClr val="121312"/>
                </a:solidFill>
                <a:latin typeface="Times New Roman"/>
                <a:cs typeface="Times New Roman"/>
              </a:rPr>
              <a:t>question</a:t>
            </a:r>
            <a:r>
              <a:rPr sz="2800" dirty="0">
                <a:solidFill>
                  <a:srgbClr val="121312"/>
                </a:solidFill>
                <a:latin typeface="Times New Roman"/>
                <a:cs typeface="Times New Roman"/>
              </a:rPr>
              <a:t>	</a:t>
            </a:r>
            <a:r>
              <a:rPr sz="2800" spc="-10" dirty="0">
                <a:solidFill>
                  <a:srgbClr val="121312"/>
                </a:solidFill>
                <a:latin typeface="Times New Roman"/>
                <a:cs typeface="Times New Roman"/>
              </a:rPr>
              <a:t>helps</a:t>
            </a:r>
            <a:r>
              <a:rPr sz="2800" dirty="0">
                <a:solidFill>
                  <a:srgbClr val="121312"/>
                </a:solidFill>
                <a:latin typeface="Times New Roman"/>
                <a:cs typeface="Times New Roman"/>
              </a:rPr>
              <a:t>	</a:t>
            </a:r>
            <a:r>
              <a:rPr sz="2800" spc="-25" dirty="0">
                <a:solidFill>
                  <a:srgbClr val="121312"/>
                </a:solidFill>
                <a:latin typeface="Times New Roman"/>
                <a:cs typeface="Times New Roman"/>
              </a:rPr>
              <a:t>one</a:t>
            </a:r>
            <a:r>
              <a:rPr sz="2800" dirty="0">
                <a:solidFill>
                  <a:srgbClr val="121312"/>
                </a:solidFill>
                <a:latin typeface="Times New Roman"/>
                <a:cs typeface="Times New Roman"/>
              </a:rPr>
              <a:t>	</a:t>
            </a:r>
            <a:r>
              <a:rPr sz="2800" spc="-20" dirty="0">
                <a:solidFill>
                  <a:srgbClr val="121312"/>
                </a:solidFill>
                <a:latin typeface="Times New Roman"/>
                <a:cs typeface="Times New Roman"/>
              </a:rPr>
              <a:t>zero</a:t>
            </a:r>
            <a:r>
              <a:rPr sz="2800" dirty="0">
                <a:solidFill>
                  <a:srgbClr val="121312"/>
                </a:solidFill>
                <a:latin typeface="Times New Roman"/>
                <a:cs typeface="Times New Roman"/>
              </a:rPr>
              <a:t>	</a:t>
            </a:r>
            <a:r>
              <a:rPr sz="2800" spc="-25" dirty="0">
                <a:solidFill>
                  <a:srgbClr val="121312"/>
                </a:solidFill>
                <a:latin typeface="Times New Roman"/>
                <a:cs typeface="Times New Roman"/>
              </a:rPr>
              <a:t>in</a:t>
            </a:r>
            <a:r>
              <a:rPr sz="2800" dirty="0">
                <a:solidFill>
                  <a:srgbClr val="121312"/>
                </a:solidFill>
                <a:latin typeface="Times New Roman"/>
                <a:cs typeface="Times New Roman"/>
              </a:rPr>
              <a:t>	</a:t>
            </a:r>
            <a:r>
              <a:rPr sz="2800" spc="-20" dirty="0" smtClean="0">
                <a:solidFill>
                  <a:srgbClr val="121312"/>
                </a:solidFill>
                <a:latin typeface="Times New Roman"/>
                <a:cs typeface="Times New Roman"/>
              </a:rPr>
              <a:t>onto</a:t>
            </a:r>
            <a:r>
              <a:rPr lang="en-IN" sz="2800" spc="-20" dirty="0">
                <a:solidFill>
                  <a:srgbClr val="121312"/>
                </a:solidFill>
                <a:latin typeface="Times New Roman"/>
                <a:cs typeface="Times New Roman"/>
              </a:rPr>
              <a:t> </a:t>
            </a:r>
            <a:r>
              <a:rPr lang="en-IN" sz="2800" dirty="0" smtClean="0">
                <a:solidFill>
                  <a:srgbClr val="121312"/>
                </a:solidFill>
                <a:latin typeface="Times New Roman"/>
                <a:cs typeface="Times New Roman"/>
              </a:rPr>
              <a:t>manageable</a:t>
            </a:r>
            <a:r>
              <a:rPr lang="en-IN" sz="2800" spc="445" dirty="0" smtClean="0">
                <a:solidFill>
                  <a:srgbClr val="121312"/>
                </a:solidFill>
                <a:latin typeface="Times New Roman"/>
                <a:cs typeface="Times New Roman"/>
              </a:rPr>
              <a:t> </a:t>
            </a:r>
            <a:r>
              <a:rPr lang="en-IN" sz="2800" dirty="0">
                <a:solidFill>
                  <a:srgbClr val="121312"/>
                </a:solidFill>
                <a:latin typeface="Times New Roman"/>
                <a:cs typeface="Times New Roman"/>
              </a:rPr>
              <a:t>volume</a:t>
            </a:r>
            <a:r>
              <a:rPr lang="en-IN" sz="2800" spc="465" dirty="0">
                <a:solidFill>
                  <a:srgbClr val="121312"/>
                </a:solidFill>
                <a:latin typeface="Times New Roman"/>
                <a:cs typeface="Times New Roman"/>
              </a:rPr>
              <a:t> </a:t>
            </a:r>
            <a:r>
              <a:rPr lang="en-IN" sz="2800" dirty="0">
                <a:solidFill>
                  <a:srgbClr val="121312"/>
                </a:solidFill>
                <a:latin typeface="Times New Roman"/>
                <a:cs typeface="Times New Roman"/>
              </a:rPr>
              <a:t>of</a:t>
            </a:r>
            <a:r>
              <a:rPr lang="en-IN" sz="2800" spc="455" dirty="0">
                <a:solidFill>
                  <a:srgbClr val="121312"/>
                </a:solidFill>
                <a:latin typeface="Times New Roman"/>
                <a:cs typeface="Times New Roman"/>
              </a:rPr>
              <a:t> </a:t>
            </a:r>
            <a:r>
              <a:rPr lang="en-IN" sz="2800" dirty="0">
                <a:solidFill>
                  <a:srgbClr val="121312"/>
                </a:solidFill>
                <a:latin typeface="Times New Roman"/>
                <a:cs typeface="Times New Roman"/>
              </a:rPr>
              <a:t>information,</a:t>
            </a:r>
            <a:r>
              <a:rPr lang="en-IN" sz="2800" spc="465" dirty="0">
                <a:solidFill>
                  <a:srgbClr val="121312"/>
                </a:solidFill>
                <a:latin typeface="Times New Roman"/>
                <a:cs typeface="Times New Roman"/>
              </a:rPr>
              <a:t> </a:t>
            </a:r>
            <a:r>
              <a:rPr lang="en-IN" sz="2800" dirty="0">
                <a:solidFill>
                  <a:srgbClr val="121312"/>
                </a:solidFill>
                <a:latin typeface="Times New Roman"/>
                <a:cs typeface="Times New Roman"/>
              </a:rPr>
              <a:t>and</a:t>
            </a:r>
            <a:r>
              <a:rPr lang="en-IN" sz="2800" spc="445" dirty="0">
                <a:solidFill>
                  <a:srgbClr val="121312"/>
                </a:solidFill>
                <a:latin typeface="Times New Roman"/>
                <a:cs typeface="Times New Roman"/>
              </a:rPr>
              <a:t> </a:t>
            </a:r>
            <a:r>
              <a:rPr lang="en-IN" sz="2800" spc="-25" dirty="0">
                <a:solidFill>
                  <a:srgbClr val="121312"/>
                </a:solidFill>
                <a:latin typeface="Times New Roman"/>
                <a:cs typeface="Times New Roman"/>
              </a:rPr>
              <a:t>in </a:t>
            </a:r>
            <a:r>
              <a:rPr lang="en-IN" sz="2800" dirty="0">
                <a:solidFill>
                  <a:srgbClr val="121312"/>
                </a:solidFill>
                <a:latin typeface="Times New Roman"/>
                <a:cs typeface="Times New Roman"/>
              </a:rPr>
              <a:t>turn</a:t>
            </a:r>
            <a:r>
              <a:rPr lang="en-IN" sz="2800" spc="405" dirty="0">
                <a:solidFill>
                  <a:srgbClr val="121312"/>
                </a:solidFill>
                <a:latin typeface="Times New Roman"/>
                <a:cs typeface="Times New Roman"/>
              </a:rPr>
              <a:t> </a:t>
            </a:r>
            <a:r>
              <a:rPr lang="en-IN" sz="2800" dirty="0">
                <a:solidFill>
                  <a:srgbClr val="121312"/>
                </a:solidFill>
                <a:latin typeface="Times New Roman"/>
                <a:cs typeface="Times New Roman"/>
              </a:rPr>
              <a:t>defines</a:t>
            </a:r>
            <a:r>
              <a:rPr lang="en-IN" sz="2800" spc="405" dirty="0">
                <a:solidFill>
                  <a:srgbClr val="121312"/>
                </a:solidFill>
                <a:latin typeface="Times New Roman"/>
                <a:cs typeface="Times New Roman"/>
              </a:rPr>
              <a:t> </a:t>
            </a:r>
            <a:r>
              <a:rPr lang="en-IN" sz="2800" dirty="0">
                <a:solidFill>
                  <a:srgbClr val="121312"/>
                </a:solidFill>
                <a:latin typeface="Times New Roman"/>
                <a:cs typeface="Times New Roman"/>
              </a:rPr>
              <a:t>a</a:t>
            </a:r>
            <a:r>
              <a:rPr lang="en-IN" sz="2800" spc="395" dirty="0">
                <a:solidFill>
                  <a:srgbClr val="121312"/>
                </a:solidFill>
                <a:latin typeface="Times New Roman"/>
                <a:cs typeface="Times New Roman"/>
              </a:rPr>
              <a:t> </a:t>
            </a:r>
            <a:r>
              <a:rPr lang="en-IN" sz="2800" dirty="0">
                <a:solidFill>
                  <a:srgbClr val="121312"/>
                </a:solidFill>
                <a:latin typeface="Times New Roman"/>
                <a:cs typeface="Times New Roman"/>
              </a:rPr>
              <a:t>research</a:t>
            </a:r>
            <a:r>
              <a:rPr lang="en-IN" sz="2800" spc="400" dirty="0">
                <a:solidFill>
                  <a:srgbClr val="121312"/>
                </a:solidFill>
                <a:latin typeface="Times New Roman"/>
                <a:cs typeface="Times New Roman"/>
              </a:rPr>
              <a:t> </a:t>
            </a:r>
            <a:r>
              <a:rPr lang="en-IN" sz="2800" dirty="0">
                <a:solidFill>
                  <a:srgbClr val="121312"/>
                </a:solidFill>
                <a:latin typeface="Times New Roman"/>
                <a:cs typeface="Times New Roman"/>
              </a:rPr>
              <a:t>project</a:t>
            </a:r>
            <a:r>
              <a:rPr lang="en-IN" sz="2800" spc="409" dirty="0">
                <a:solidFill>
                  <a:srgbClr val="121312"/>
                </a:solidFill>
                <a:latin typeface="Times New Roman"/>
                <a:cs typeface="Times New Roman"/>
              </a:rPr>
              <a:t> </a:t>
            </a:r>
            <a:r>
              <a:rPr lang="en-IN" sz="2800" dirty="0">
                <a:solidFill>
                  <a:srgbClr val="121312"/>
                </a:solidFill>
                <a:latin typeface="Times New Roman"/>
                <a:cs typeface="Times New Roman"/>
              </a:rPr>
              <a:t>which</a:t>
            </a:r>
            <a:r>
              <a:rPr lang="en-IN" sz="2800" spc="405" dirty="0">
                <a:solidFill>
                  <a:srgbClr val="121312"/>
                </a:solidFill>
                <a:latin typeface="Times New Roman"/>
                <a:cs typeface="Times New Roman"/>
              </a:rPr>
              <a:t> </a:t>
            </a:r>
            <a:r>
              <a:rPr lang="en-IN" sz="2800" dirty="0">
                <a:solidFill>
                  <a:srgbClr val="121312"/>
                </a:solidFill>
                <a:latin typeface="Times New Roman"/>
                <a:cs typeface="Times New Roman"/>
              </a:rPr>
              <a:t>is</a:t>
            </a:r>
            <a:r>
              <a:rPr lang="en-IN" sz="2800" spc="400" dirty="0">
                <a:solidFill>
                  <a:srgbClr val="121312"/>
                </a:solidFill>
                <a:latin typeface="Times New Roman"/>
                <a:cs typeface="Times New Roman"/>
              </a:rPr>
              <a:t> </a:t>
            </a:r>
            <a:r>
              <a:rPr lang="en-IN" sz="2800" spc="-25" dirty="0">
                <a:solidFill>
                  <a:srgbClr val="121312"/>
                </a:solidFill>
                <a:latin typeface="Times New Roman"/>
                <a:cs typeface="Times New Roman"/>
              </a:rPr>
              <a:t>an </a:t>
            </a:r>
            <a:r>
              <a:rPr lang="en-IN" sz="2800" dirty="0">
                <a:solidFill>
                  <a:srgbClr val="121312"/>
                </a:solidFill>
                <a:latin typeface="Times New Roman"/>
                <a:cs typeface="Times New Roman"/>
              </a:rPr>
              <a:t>activity</a:t>
            </a:r>
            <a:r>
              <a:rPr lang="en-IN" sz="2800" spc="690" dirty="0">
                <a:solidFill>
                  <a:srgbClr val="121312"/>
                </a:solidFill>
                <a:latin typeface="Times New Roman"/>
                <a:cs typeface="Times New Roman"/>
              </a:rPr>
              <a:t> </a:t>
            </a:r>
            <a:r>
              <a:rPr lang="en-IN" sz="2800" dirty="0">
                <a:solidFill>
                  <a:srgbClr val="121312"/>
                </a:solidFill>
                <a:latin typeface="Times New Roman"/>
                <a:cs typeface="Times New Roman"/>
              </a:rPr>
              <a:t>or</a:t>
            </a:r>
            <a:r>
              <a:rPr lang="en-IN" sz="2800" spc="690" dirty="0">
                <a:solidFill>
                  <a:srgbClr val="121312"/>
                </a:solidFill>
                <a:latin typeface="Times New Roman"/>
                <a:cs typeface="Times New Roman"/>
              </a:rPr>
              <a:t> </a:t>
            </a:r>
            <a:r>
              <a:rPr lang="en-IN" sz="2800" dirty="0">
                <a:solidFill>
                  <a:srgbClr val="121312"/>
                </a:solidFill>
                <a:latin typeface="Times New Roman"/>
                <a:cs typeface="Times New Roman"/>
              </a:rPr>
              <a:t>set  of  activities</a:t>
            </a:r>
            <a:r>
              <a:rPr lang="en-IN" sz="2800" spc="5" dirty="0">
                <a:solidFill>
                  <a:srgbClr val="121312"/>
                </a:solidFill>
                <a:latin typeface="Times New Roman"/>
                <a:cs typeface="Times New Roman"/>
              </a:rPr>
              <a:t>  </a:t>
            </a:r>
            <a:r>
              <a:rPr lang="en-IN" sz="2800" dirty="0">
                <a:solidFill>
                  <a:srgbClr val="121312"/>
                </a:solidFill>
                <a:latin typeface="Times New Roman"/>
                <a:cs typeface="Times New Roman"/>
              </a:rPr>
              <a:t>that  </a:t>
            </a:r>
            <a:r>
              <a:rPr lang="en-IN" sz="2800" spc="-10" dirty="0" smtClean="0">
                <a:solidFill>
                  <a:srgbClr val="121312"/>
                </a:solidFill>
                <a:latin typeface="Times New Roman"/>
                <a:cs typeface="Times New Roman"/>
              </a:rPr>
              <a:t>ultimately </a:t>
            </a:r>
            <a:r>
              <a:rPr lang="en-IN" sz="2800" dirty="0" smtClean="0">
                <a:solidFill>
                  <a:srgbClr val="121312"/>
                </a:solidFill>
                <a:latin typeface="Times New Roman"/>
                <a:cs typeface="Times New Roman"/>
              </a:rPr>
              <a:t>leads</a:t>
            </a:r>
            <a:r>
              <a:rPr lang="en-IN" sz="2800" spc="5" dirty="0" smtClean="0">
                <a:solidFill>
                  <a:srgbClr val="121312"/>
                </a:solidFill>
                <a:latin typeface="Times New Roman"/>
                <a:cs typeface="Times New Roman"/>
              </a:rPr>
              <a:t> </a:t>
            </a:r>
            <a:r>
              <a:rPr lang="en-IN" sz="2800" dirty="0">
                <a:solidFill>
                  <a:srgbClr val="121312"/>
                </a:solidFill>
                <a:latin typeface="Times New Roman"/>
                <a:cs typeface="Times New Roman"/>
              </a:rPr>
              <a:t>to result or answer,</a:t>
            </a:r>
            <a:r>
              <a:rPr lang="en-IN" sz="2800" spc="10" dirty="0">
                <a:solidFill>
                  <a:srgbClr val="121312"/>
                </a:solidFill>
                <a:latin typeface="Times New Roman"/>
                <a:cs typeface="Times New Roman"/>
              </a:rPr>
              <a:t> </a:t>
            </a:r>
            <a:r>
              <a:rPr lang="en-IN" sz="2800" dirty="0">
                <a:solidFill>
                  <a:srgbClr val="121312"/>
                </a:solidFill>
                <a:latin typeface="Times New Roman"/>
                <a:cs typeface="Times New Roman"/>
              </a:rPr>
              <a:t>which in turn </a:t>
            </a:r>
            <a:r>
              <a:rPr lang="en-IN" sz="2800" spc="-10" dirty="0">
                <a:solidFill>
                  <a:srgbClr val="121312"/>
                </a:solidFill>
                <a:latin typeface="Times New Roman"/>
                <a:cs typeface="Times New Roman"/>
              </a:rPr>
              <a:t>helps </a:t>
            </a:r>
            <a:r>
              <a:rPr lang="en-IN" sz="2800" dirty="0">
                <a:solidFill>
                  <a:srgbClr val="121312"/>
                </a:solidFill>
                <a:latin typeface="Times New Roman"/>
                <a:cs typeface="Times New Roman"/>
              </a:rPr>
              <a:t>to</a:t>
            </a:r>
            <a:r>
              <a:rPr lang="en-IN" sz="2800" spc="240" dirty="0">
                <a:solidFill>
                  <a:srgbClr val="121312"/>
                </a:solidFill>
                <a:latin typeface="Times New Roman"/>
                <a:cs typeface="Times New Roman"/>
              </a:rPr>
              <a:t>  </a:t>
            </a:r>
            <a:r>
              <a:rPr lang="en-IN" sz="2800" dirty="0">
                <a:solidFill>
                  <a:srgbClr val="121312"/>
                </a:solidFill>
                <a:latin typeface="Times New Roman"/>
                <a:cs typeface="Times New Roman"/>
              </a:rPr>
              <a:t>solve</a:t>
            </a:r>
            <a:r>
              <a:rPr lang="en-IN" sz="2800" spc="254" dirty="0">
                <a:solidFill>
                  <a:srgbClr val="121312"/>
                </a:solidFill>
                <a:latin typeface="Times New Roman"/>
                <a:cs typeface="Times New Roman"/>
              </a:rPr>
              <a:t>  </a:t>
            </a:r>
            <a:r>
              <a:rPr lang="en-IN" sz="2800" dirty="0">
                <a:solidFill>
                  <a:srgbClr val="121312"/>
                </a:solidFill>
                <a:latin typeface="Times New Roman"/>
                <a:cs typeface="Times New Roman"/>
              </a:rPr>
              <a:t>the</a:t>
            </a:r>
            <a:r>
              <a:rPr lang="en-IN" sz="2800" spc="254" dirty="0">
                <a:solidFill>
                  <a:srgbClr val="121312"/>
                </a:solidFill>
                <a:latin typeface="Times New Roman"/>
                <a:cs typeface="Times New Roman"/>
              </a:rPr>
              <a:t>  </a:t>
            </a:r>
            <a:r>
              <a:rPr lang="en-IN" sz="2800" dirty="0">
                <a:solidFill>
                  <a:srgbClr val="121312"/>
                </a:solidFill>
                <a:latin typeface="Times New Roman"/>
                <a:cs typeface="Times New Roman"/>
              </a:rPr>
              <a:t>practical</a:t>
            </a:r>
            <a:r>
              <a:rPr lang="en-IN" sz="2800" spc="250" dirty="0">
                <a:solidFill>
                  <a:srgbClr val="121312"/>
                </a:solidFill>
                <a:latin typeface="Times New Roman"/>
                <a:cs typeface="Times New Roman"/>
              </a:rPr>
              <a:t>  </a:t>
            </a:r>
            <a:r>
              <a:rPr lang="en-IN" sz="2800" dirty="0">
                <a:solidFill>
                  <a:srgbClr val="121312"/>
                </a:solidFill>
                <a:latin typeface="Times New Roman"/>
                <a:cs typeface="Times New Roman"/>
              </a:rPr>
              <a:t>problem</a:t>
            </a:r>
            <a:r>
              <a:rPr lang="en-IN" sz="2800" spc="254" dirty="0">
                <a:solidFill>
                  <a:srgbClr val="121312"/>
                </a:solidFill>
                <a:latin typeface="Times New Roman"/>
                <a:cs typeface="Times New Roman"/>
              </a:rPr>
              <a:t>  </a:t>
            </a:r>
            <a:r>
              <a:rPr lang="en-IN" sz="2800" dirty="0">
                <a:solidFill>
                  <a:srgbClr val="121312"/>
                </a:solidFill>
                <a:latin typeface="Times New Roman"/>
                <a:cs typeface="Times New Roman"/>
              </a:rPr>
              <a:t>that</a:t>
            </a:r>
            <a:r>
              <a:rPr lang="en-IN" sz="2800" spc="254" dirty="0">
                <a:solidFill>
                  <a:srgbClr val="121312"/>
                </a:solidFill>
                <a:latin typeface="Times New Roman"/>
                <a:cs typeface="Times New Roman"/>
              </a:rPr>
              <a:t>  </a:t>
            </a:r>
            <a:r>
              <a:rPr lang="en-IN" sz="2800" spc="-25" dirty="0">
                <a:solidFill>
                  <a:srgbClr val="121312"/>
                </a:solidFill>
                <a:latin typeface="Times New Roman"/>
                <a:cs typeface="Times New Roman"/>
              </a:rPr>
              <a:t>one </a:t>
            </a:r>
            <a:r>
              <a:rPr lang="en-IN" sz="2800" dirty="0">
                <a:solidFill>
                  <a:srgbClr val="121312"/>
                </a:solidFill>
                <a:latin typeface="Times New Roman"/>
                <a:cs typeface="Times New Roman"/>
              </a:rPr>
              <a:t>started</a:t>
            </a:r>
            <a:r>
              <a:rPr lang="en-IN" sz="2800" spc="-25" dirty="0">
                <a:solidFill>
                  <a:srgbClr val="121312"/>
                </a:solidFill>
                <a:latin typeface="Times New Roman"/>
                <a:cs typeface="Times New Roman"/>
              </a:rPr>
              <a:t> </a:t>
            </a:r>
            <a:r>
              <a:rPr lang="en-IN" sz="2800" dirty="0">
                <a:solidFill>
                  <a:srgbClr val="121312"/>
                </a:solidFill>
                <a:latin typeface="Times New Roman"/>
                <a:cs typeface="Times New Roman"/>
              </a:rPr>
              <a:t>with</a:t>
            </a:r>
            <a:r>
              <a:rPr lang="en-IN" sz="2800" spc="-10" dirty="0">
                <a:solidFill>
                  <a:srgbClr val="121312"/>
                </a:solidFill>
                <a:latin typeface="Times New Roman"/>
                <a:cs typeface="Times New Roman"/>
              </a:rPr>
              <a:t> </a:t>
            </a:r>
            <a:r>
              <a:rPr lang="en-IN" sz="2800" dirty="0">
                <a:solidFill>
                  <a:srgbClr val="121312"/>
                </a:solidFill>
                <a:latin typeface="Times New Roman"/>
                <a:cs typeface="Times New Roman"/>
              </a:rPr>
              <a:t>in</a:t>
            </a:r>
            <a:r>
              <a:rPr lang="en-IN" sz="2800" spc="-10" dirty="0">
                <a:solidFill>
                  <a:srgbClr val="121312"/>
                </a:solidFill>
                <a:latin typeface="Times New Roman"/>
                <a:cs typeface="Times New Roman"/>
              </a:rPr>
              <a:t> </a:t>
            </a:r>
            <a:r>
              <a:rPr lang="en-IN" sz="2800" dirty="0">
                <a:solidFill>
                  <a:srgbClr val="121312"/>
                </a:solidFill>
                <a:latin typeface="Times New Roman"/>
                <a:cs typeface="Times New Roman"/>
              </a:rPr>
              <a:t>the</a:t>
            </a:r>
            <a:r>
              <a:rPr lang="en-IN" sz="2800" spc="-30" dirty="0">
                <a:solidFill>
                  <a:srgbClr val="121312"/>
                </a:solidFill>
                <a:latin typeface="Times New Roman"/>
                <a:cs typeface="Times New Roman"/>
              </a:rPr>
              <a:t> </a:t>
            </a:r>
            <a:r>
              <a:rPr lang="en-IN" sz="2800" dirty="0">
                <a:solidFill>
                  <a:srgbClr val="121312"/>
                </a:solidFill>
                <a:latin typeface="Times New Roman"/>
                <a:cs typeface="Times New Roman"/>
              </a:rPr>
              <a:t>first</a:t>
            </a:r>
            <a:r>
              <a:rPr lang="en-IN" sz="2800" spc="-5" dirty="0">
                <a:solidFill>
                  <a:srgbClr val="121312"/>
                </a:solidFill>
                <a:latin typeface="Times New Roman"/>
                <a:cs typeface="Times New Roman"/>
              </a:rPr>
              <a:t> </a:t>
            </a:r>
            <a:r>
              <a:rPr lang="en-IN" sz="2800" dirty="0">
                <a:solidFill>
                  <a:srgbClr val="121312"/>
                </a:solidFill>
                <a:latin typeface="Times New Roman"/>
                <a:cs typeface="Times New Roman"/>
              </a:rPr>
              <a:t>place</a:t>
            </a:r>
            <a:r>
              <a:rPr lang="en-IN" sz="2800" spc="-15" dirty="0">
                <a:solidFill>
                  <a:srgbClr val="121312"/>
                </a:solidFill>
                <a:latin typeface="Times New Roman"/>
                <a:cs typeface="Times New Roman"/>
              </a:rPr>
              <a:t> </a:t>
            </a:r>
            <a:r>
              <a:rPr lang="en-IN" sz="2800" dirty="0">
                <a:solidFill>
                  <a:srgbClr val="121312"/>
                </a:solidFill>
                <a:latin typeface="Times New Roman"/>
                <a:cs typeface="Times New Roman"/>
              </a:rPr>
              <a:t>as</a:t>
            </a:r>
            <a:r>
              <a:rPr lang="en-IN" sz="2800" spc="-15" dirty="0">
                <a:solidFill>
                  <a:srgbClr val="121312"/>
                </a:solidFill>
                <a:latin typeface="Times New Roman"/>
                <a:cs typeface="Times New Roman"/>
              </a:rPr>
              <a:t> </a:t>
            </a:r>
            <a:r>
              <a:rPr lang="en-IN" sz="2800" spc="-10" dirty="0">
                <a:solidFill>
                  <a:srgbClr val="121312"/>
                </a:solidFill>
                <a:latin typeface="Times New Roman"/>
                <a:cs typeface="Times New Roman"/>
              </a:rPr>
              <a:t>shown</a:t>
            </a:r>
            <a:endParaRPr lang="en-IN" sz="2800" dirty="0">
              <a:latin typeface="Times New Roman"/>
              <a:cs typeface="Times New Roman"/>
            </a:endParaRPr>
          </a:p>
          <a:p>
            <a:pPr marL="240029" indent="-227329" algn="just">
              <a:buFont typeface="Arial MT"/>
              <a:buChar char="•"/>
              <a:tabLst>
                <a:tab pos="240029" algn="l"/>
                <a:tab pos="1100455" algn="l"/>
                <a:tab pos="2614295" algn="l"/>
                <a:tab pos="3671570" algn="l"/>
                <a:tab pos="4493260" algn="l"/>
                <a:tab pos="5410835" algn="l"/>
                <a:tab pos="5996305" algn="l"/>
              </a:tabLst>
            </a:pPr>
            <a:endParaRPr lang="en-IN" sz="2800" dirty="0">
              <a:latin typeface="Times New Roman"/>
              <a:cs typeface="Times New Roman"/>
            </a:endParaRPr>
          </a:p>
          <a:p>
            <a:pPr marL="240029" indent="-227329">
              <a:lnSpc>
                <a:spcPct val="100000"/>
              </a:lnSpc>
              <a:buFont typeface="Arial MT"/>
              <a:buChar char="•"/>
              <a:tabLst>
                <a:tab pos="240029" algn="l"/>
                <a:tab pos="1100455" algn="l"/>
                <a:tab pos="2614295" algn="l"/>
                <a:tab pos="3671570" algn="l"/>
                <a:tab pos="4493260" algn="l"/>
                <a:tab pos="5410835" algn="l"/>
                <a:tab pos="5996305" algn="l"/>
              </a:tabLst>
            </a:pPr>
            <a:endParaRPr sz="2800" dirty="0">
              <a:latin typeface="Times New Roman"/>
              <a:cs typeface="Times New Roman"/>
            </a:endParaRPr>
          </a:p>
        </p:txBody>
      </p:sp>
      <p:pic>
        <p:nvPicPr>
          <p:cNvPr id="5" name="object 5"/>
          <p:cNvPicPr/>
          <p:nvPr/>
        </p:nvPicPr>
        <p:blipFill>
          <a:blip r:embed="rId2" cstate="print"/>
          <a:stretch>
            <a:fillRect/>
          </a:stretch>
        </p:blipFill>
        <p:spPr>
          <a:xfrm>
            <a:off x="8595359" y="1452626"/>
            <a:ext cx="3239135" cy="3167888"/>
          </a:xfrm>
          <a:prstGeom prst="rect">
            <a:avLst/>
          </a:prstGeom>
        </p:spPr>
      </p:pic>
      <p:sp>
        <p:nvSpPr>
          <p:cNvPr id="6" name="object 6"/>
          <p:cNvSpPr txBox="1"/>
          <p:nvPr/>
        </p:nvSpPr>
        <p:spPr>
          <a:xfrm>
            <a:off x="8595359" y="4649215"/>
            <a:ext cx="325882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121312"/>
                </a:solidFill>
                <a:latin typeface="Times New Roman"/>
                <a:cs typeface="Times New Roman"/>
              </a:rPr>
              <a:t>Fig.</a:t>
            </a:r>
            <a:r>
              <a:rPr sz="1800" b="1" spc="-40" dirty="0">
                <a:solidFill>
                  <a:srgbClr val="121312"/>
                </a:solidFill>
                <a:latin typeface="Times New Roman"/>
                <a:cs typeface="Times New Roman"/>
              </a:rPr>
              <a:t> </a:t>
            </a:r>
            <a:r>
              <a:rPr sz="1800" b="1" dirty="0">
                <a:solidFill>
                  <a:srgbClr val="121312"/>
                </a:solidFill>
                <a:latin typeface="Times New Roman"/>
                <a:cs typeface="Times New Roman"/>
              </a:rPr>
              <a:t>1.1</a:t>
            </a:r>
            <a:r>
              <a:rPr sz="1800" b="1" spc="-25" dirty="0">
                <a:solidFill>
                  <a:srgbClr val="121312"/>
                </a:solidFill>
                <a:latin typeface="Times New Roman"/>
                <a:cs typeface="Times New Roman"/>
              </a:rPr>
              <a:t> </a:t>
            </a:r>
            <a:r>
              <a:rPr sz="1800" dirty="0">
                <a:solidFill>
                  <a:srgbClr val="121312"/>
                </a:solidFill>
                <a:latin typeface="Times New Roman"/>
                <a:cs typeface="Times New Roman"/>
              </a:rPr>
              <a:t>The</a:t>
            </a:r>
            <a:r>
              <a:rPr sz="1800" spc="-25" dirty="0">
                <a:solidFill>
                  <a:srgbClr val="121312"/>
                </a:solidFill>
                <a:latin typeface="Times New Roman"/>
                <a:cs typeface="Times New Roman"/>
              </a:rPr>
              <a:t> </a:t>
            </a:r>
            <a:r>
              <a:rPr sz="1800" dirty="0">
                <a:solidFill>
                  <a:srgbClr val="121312"/>
                </a:solidFill>
                <a:latin typeface="Times New Roman"/>
                <a:cs typeface="Times New Roman"/>
              </a:rPr>
              <a:t>research</a:t>
            </a:r>
            <a:r>
              <a:rPr sz="1800" spc="-30" dirty="0">
                <a:solidFill>
                  <a:srgbClr val="121312"/>
                </a:solidFill>
                <a:latin typeface="Times New Roman"/>
                <a:cs typeface="Times New Roman"/>
              </a:rPr>
              <a:t> </a:t>
            </a:r>
            <a:r>
              <a:rPr sz="1800" dirty="0">
                <a:solidFill>
                  <a:srgbClr val="121312"/>
                </a:solidFill>
                <a:latin typeface="Times New Roman"/>
                <a:cs typeface="Times New Roman"/>
              </a:rPr>
              <a:t>flow</a:t>
            </a:r>
            <a:r>
              <a:rPr sz="1800" spc="-25" dirty="0">
                <a:solidFill>
                  <a:srgbClr val="121312"/>
                </a:solidFill>
                <a:latin typeface="Times New Roman"/>
                <a:cs typeface="Times New Roman"/>
              </a:rPr>
              <a:t> </a:t>
            </a:r>
            <a:r>
              <a:rPr sz="1800" spc="-10" dirty="0">
                <a:solidFill>
                  <a:srgbClr val="121312"/>
                </a:solidFill>
                <a:latin typeface="Times New Roman"/>
                <a:cs typeface="Times New Roman"/>
              </a:rPr>
              <a:t>diagram</a:t>
            </a:r>
            <a:endParaRPr sz="1800" dirty="0">
              <a:latin typeface="Times New Roman"/>
              <a:cs typeface="Times New Roman"/>
            </a:endParaRPr>
          </a:p>
        </p:txBody>
      </p:sp>
    </p:spTree>
    <p:extLst>
      <p:ext uri="{BB962C8B-B14F-4D97-AF65-F5344CB8AC3E}">
        <p14:creationId xmlns:p14="http://schemas.microsoft.com/office/powerpoint/2010/main" val="24633260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12</a:t>
            </a:fld>
            <a:endParaRPr lang="en-IN"/>
          </a:p>
        </p:txBody>
      </p:sp>
      <p:pic>
        <p:nvPicPr>
          <p:cNvPr id="5" name="Picture 4"/>
          <p:cNvPicPr>
            <a:picLocks noChangeAspect="1"/>
          </p:cNvPicPr>
          <p:nvPr/>
        </p:nvPicPr>
        <p:blipFill>
          <a:blip r:embed="rId2"/>
          <a:stretch>
            <a:fillRect/>
          </a:stretch>
        </p:blipFill>
        <p:spPr>
          <a:xfrm>
            <a:off x="899160" y="1314450"/>
            <a:ext cx="10850879" cy="5055870"/>
          </a:xfrm>
          <a:prstGeom prst="rect">
            <a:avLst/>
          </a:prstGeom>
        </p:spPr>
      </p:pic>
    </p:spTree>
    <p:extLst>
      <p:ext uri="{BB962C8B-B14F-4D97-AF65-F5344CB8AC3E}">
        <p14:creationId xmlns:p14="http://schemas.microsoft.com/office/powerpoint/2010/main" val="3978661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13</a:t>
            </a:fld>
            <a:endParaRPr lang="en-IN"/>
          </a:p>
        </p:txBody>
      </p:sp>
      <p:pic>
        <p:nvPicPr>
          <p:cNvPr id="5" name="Picture 4"/>
          <p:cNvPicPr>
            <a:picLocks noChangeAspect="1"/>
          </p:cNvPicPr>
          <p:nvPr/>
        </p:nvPicPr>
        <p:blipFill>
          <a:blip r:embed="rId2"/>
          <a:stretch>
            <a:fillRect/>
          </a:stretch>
        </p:blipFill>
        <p:spPr>
          <a:xfrm>
            <a:off x="350520" y="1300162"/>
            <a:ext cx="11475719" cy="5115878"/>
          </a:xfrm>
          <a:prstGeom prst="rect">
            <a:avLst/>
          </a:prstGeom>
        </p:spPr>
      </p:pic>
    </p:spTree>
    <p:extLst>
      <p:ext uri="{BB962C8B-B14F-4D97-AF65-F5344CB8AC3E}">
        <p14:creationId xmlns:p14="http://schemas.microsoft.com/office/powerpoint/2010/main" val="2065346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88695" y="1725930"/>
            <a:ext cx="10350500" cy="661988"/>
          </a:xfrm>
          <a:prstGeom prst="rect">
            <a:avLst/>
          </a:prstGeom>
        </p:spPr>
        <p:txBody>
          <a:bodyPr vert="horz" wrap="square" lIns="0" tIns="12065" rIns="0" bIns="0" rtlCol="0">
            <a:spAutoFit/>
          </a:bodyPr>
          <a:lstStyle/>
          <a:p>
            <a:pPr marL="12700">
              <a:lnSpc>
                <a:spcPts val="2510"/>
              </a:lnSpc>
              <a:spcBef>
                <a:spcPts val="95"/>
              </a:spcBef>
            </a:pPr>
            <a:r>
              <a:rPr sz="2200" b="0" dirty="0">
                <a:solidFill>
                  <a:srgbClr val="121312"/>
                </a:solidFill>
                <a:latin typeface="Times New Roman"/>
                <a:cs typeface="Times New Roman"/>
              </a:rPr>
              <a:t>The</a:t>
            </a:r>
            <a:r>
              <a:rPr sz="2200" b="0" spc="235" dirty="0">
                <a:solidFill>
                  <a:srgbClr val="121312"/>
                </a:solidFill>
                <a:latin typeface="Times New Roman"/>
                <a:cs typeface="Times New Roman"/>
              </a:rPr>
              <a:t> </a:t>
            </a:r>
            <a:r>
              <a:rPr sz="2200" b="0" dirty="0">
                <a:solidFill>
                  <a:srgbClr val="121312"/>
                </a:solidFill>
                <a:latin typeface="Times New Roman"/>
                <a:cs typeface="Times New Roman"/>
              </a:rPr>
              <a:t>ways</a:t>
            </a:r>
            <a:r>
              <a:rPr sz="2200" b="0" spc="235" dirty="0">
                <a:solidFill>
                  <a:srgbClr val="121312"/>
                </a:solidFill>
                <a:latin typeface="Times New Roman"/>
                <a:cs typeface="Times New Roman"/>
              </a:rPr>
              <a:t> </a:t>
            </a:r>
            <a:r>
              <a:rPr sz="2200" b="0" dirty="0">
                <a:solidFill>
                  <a:srgbClr val="121312"/>
                </a:solidFill>
                <a:latin typeface="Times New Roman"/>
                <a:cs typeface="Times New Roman"/>
              </a:rPr>
              <a:t>of</a:t>
            </a:r>
            <a:r>
              <a:rPr sz="2200" b="0" spc="220" dirty="0">
                <a:solidFill>
                  <a:srgbClr val="121312"/>
                </a:solidFill>
                <a:latin typeface="Times New Roman"/>
                <a:cs typeface="Times New Roman"/>
              </a:rPr>
              <a:t> </a:t>
            </a:r>
            <a:r>
              <a:rPr sz="2200" b="0" dirty="0">
                <a:solidFill>
                  <a:srgbClr val="121312"/>
                </a:solidFill>
                <a:latin typeface="Times New Roman"/>
                <a:cs typeface="Times New Roman"/>
              </a:rPr>
              <a:t>developing</a:t>
            </a:r>
            <a:r>
              <a:rPr sz="2200" b="0" spc="235" dirty="0">
                <a:solidFill>
                  <a:srgbClr val="121312"/>
                </a:solidFill>
                <a:latin typeface="Times New Roman"/>
                <a:cs typeface="Times New Roman"/>
              </a:rPr>
              <a:t> </a:t>
            </a:r>
            <a:r>
              <a:rPr sz="2200" b="0" dirty="0">
                <a:solidFill>
                  <a:srgbClr val="121312"/>
                </a:solidFill>
                <a:latin typeface="Times New Roman"/>
                <a:cs typeface="Times New Roman"/>
              </a:rPr>
              <a:t>and</a:t>
            </a:r>
            <a:r>
              <a:rPr sz="2200" b="0" spc="245" dirty="0">
                <a:solidFill>
                  <a:srgbClr val="121312"/>
                </a:solidFill>
                <a:latin typeface="Times New Roman"/>
                <a:cs typeface="Times New Roman"/>
              </a:rPr>
              <a:t> </a:t>
            </a:r>
            <a:r>
              <a:rPr sz="2200" b="0" dirty="0">
                <a:solidFill>
                  <a:srgbClr val="121312"/>
                </a:solidFill>
                <a:latin typeface="Times New Roman"/>
                <a:cs typeface="Times New Roman"/>
              </a:rPr>
              <a:t>accessing</a:t>
            </a:r>
            <a:r>
              <a:rPr sz="2200" b="0" spc="225" dirty="0">
                <a:solidFill>
                  <a:srgbClr val="121312"/>
                </a:solidFill>
                <a:latin typeface="Times New Roman"/>
                <a:cs typeface="Times New Roman"/>
              </a:rPr>
              <a:t> </a:t>
            </a:r>
            <a:r>
              <a:rPr sz="2200" b="0" dirty="0">
                <a:solidFill>
                  <a:srgbClr val="121312"/>
                </a:solidFill>
                <a:latin typeface="Times New Roman"/>
                <a:cs typeface="Times New Roman"/>
              </a:rPr>
              <a:t>knowledge</a:t>
            </a:r>
            <a:r>
              <a:rPr sz="2200" b="0" spc="240" dirty="0">
                <a:solidFill>
                  <a:srgbClr val="121312"/>
                </a:solidFill>
                <a:latin typeface="Times New Roman"/>
                <a:cs typeface="Times New Roman"/>
              </a:rPr>
              <a:t> </a:t>
            </a:r>
            <a:r>
              <a:rPr sz="2200" b="0" dirty="0">
                <a:solidFill>
                  <a:srgbClr val="121312"/>
                </a:solidFill>
                <a:latin typeface="Times New Roman"/>
                <a:cs typeface="Times New Roman"/>
              </a:rPr>
              <a:t>come</a:t>
            </a:r>
            <a:r>
              <a:rPr sz="2200" b="0" spc="225" dirty="0">
                <a:solidFill>
                  <a:srgbClr val="121312"/>
                </a:solidFill>
                <a:latin typeface="Times New Roman"/>
                <a:cs typeface="Times New Roman"/>
              </a:rPr>
              <a:t> </a:t>
            </a:r>
            <a:r>
              <a:rPr sz="2200" b="0" dirty="0">
                <a:solidFill>
                  <a:srgbClr val="121312"/>
                </a:solidFill>
                <a:latin typeface="Times New Roman"/>
                <a:cs typeface="Times New Roman"/>
              </a:rPr>
              <a:t>in</a:t>
            </a:r>
            <a:r>
              <a:rPr sz="2200" b="0" spc="240" dirty="0">
                <a:solidFill>
                  <a:srgbClr val="121312"/>
                </a:solidFill>
                <a:latin typeface="Times New Roman"/>
                <a:cs typeface="Times New Roman"/>
              </a:rPr>
              <a:t> </a:t>
            </a:r>
            <a:r>
              <a:rPr sz="2200" b="0" dirty="0">
                <a:solidFill>
                  <a:srgbClr val="121312"/>
                </a:solidFill>
                <a:latin typeface="Times New Roman"/>
                <a:cs typeface="Times New Roman"/>
              </a:rPr>
              <a:t>three,</a:t>
            </a:r>
            <a:r>
              <a:rPr sz="2200" b="0" spc="250" dirty="0">
                <a:solidFill>
                  <a:srgbClr val="121312"/>
                </a:solidFill>
                <a:latin typeface="Times New Roman"/>
                <a:cs typeface="Times New Roman"/>
              </a:rPr>
              <a:t> </a:t>
            </a:r>
            <a:r>
              <a:rPr sz="2200" b="0" dirty="0">
                <a:solidFill>
                  <a:srgbClr val="121312"/>
                </a:solidFill>
                <a:latin typeface="Times New Roman"/>
                <a:cs typeface="Times New Roman"/>
              </a:rPr>
              <a:t>somewhat</a:t>
            </a:r>
            <a:r>
              <a:rPr sz="2200" b="0" spc="235" dirty="0">
                <a:solidFill>
                  <a:srgbClr val="121312"/>
                </a:solidFill>
                <a:latin typeface="Times New Roman"/>
                <a:cs typeface="Times New Roman"/>
              </a:rPr>
              <a:t> </a:t>
            </a:r>
            <a:r>
              <a:rPr sz="2200" b="0" spc="-10" dirty="0">
                <a:solidFill>
                  <a:srgbClr val="121312"/>
                </a:solidFill>
                <a:latin typeface="Times New Roman"/>
                <a:cs typeface="Times New Roman"/>
              </a:rPr>
              <a:t>overlapping,</a:t>
            </a:r>
            <a:endParaRPr sz="2200" dirty="0">
              <a:latin typeface="Times New Roman"/>
              <a:cs typeface="Times New Roman"/>
            </a:endParaRPr>
          </a:p>
          <a:p>
            <a:pPr marL="12700">
              <a:lnSpc>
                <a:spcPts val="2510"/>
              </a:lnSpc>
            </a:pPr>
            <a:r>
              <a:rPr sz="2200" b="0" dirty="0">
                <a:solidFill>
                  <a:srgbClr val="121312"/>
                </a:solidFill>
                <a:latin typeface="Times New Roman"/>
                <a:cs typeface="Times New Roman"/>
              </a:rPr>
              <a:t>broad</a:t>
            </a:r>
            <a:r>
              <a:rPr sz="2200" b="0" spc="-45" dirty="0">
                <a:solidFill>
                  <a:srgbClr val="121312"/>
                </a:solidFill>
                <a:latin typeface="Times New Roman"/>
                <a:cs typeface="Times New Roman"/>
              </a:rPr>
              <a:t> </a:t>
            </a:r>
            <a:r>
              <a:rPr sz="2200" b="0" spc="-10" dirty="0">
                <a:solidFill>
                  <a:srgbClr val="121312"/>
                </a:solidFill>
                <a:latin typeface="Times New Roman"/>
                <a:cs typeface="Times New Roman"/>
              </a:rPr>
              <a:t>categories:</a:t>
            </a:r>
            <a:endParaRPr sz="2200" dirty="0">
              <a:latin typeface="Times New Roman"/>
              <a:cs typeface="Times New Roman"/>
            </a:endParaRPr>
          </a:p>
        </p:txBody>
      </p:sp>
      <p:sp>
        <p:nvSpPr>
          <p:cNvPr id="3" name="object 3"/>
          <p:cNvSpPr txBox="1"/>
          <p:nvPr/>
        </p:nvSpPr>
        <p:spPr>
          <a:xfrm>
            <a:off x="588060" y="2737561"/>
            <a:ext cx="10351135" cy="3140710"/>
          </a:xfrm>
          <a:prstGeom prst="rect">
            <a:avLst/>
          </a:prstGeom>
        </p:spPr>
        <p:txBody>
          <a:bodyPr vert="horz" wrap="square" lIns="0" tIns="55244" rIns="0" bIns="0" rtlCol="0">
            <a:spAutoFit/>
          </a:bodyPr>
          <a:lstStyle/>
          <a:p>
            <a:pPr marL="12700" marR="5080" algn="just">
              <a:lnSpc>
                <a:spcPct val="90000"/>
              </a:lnSpc>
              <a:spcBef>
                <a:spcPts val="434"/>
              </a:spcBef>
            </a:pPr>
            <a:r>
              <a:rPr sz="2800" dirty="0">
                <a:solidFill>
                  <a:srgbClr val="121312"/>
                </a:solidFill>
                <a:latin typeface="Times New Roman"/>
                <a:cs typeface="Times New Roman"/>
              </a:rPr>
              <a:t>(i)</a:t>
            </a:r>
            <a:r>
              <a:rPr sz="2800" spc="195" dirty="0">
                <a:solidFill>
                  <a:srgbClr val="121312"/>
                </a:solidFill>
                <a:latin typeface="Times New Roman"/>
                <a:cs typeface="Times New Roman"/>
              </a:rPr>
              <a:t> </a:t>
            </a:r>
            <a:r>
              <a:rPr sz="2800" b="1" dirty="0">
                <a:solidFill>
                  <a:srgbClr val="121312"/>
                </a:solidFill>
                <a:latin typeface="Times New Roman"/>
                <a:cs typeface="Times New Roman"/>
              </a:rPr>
              <a:t>Observation</a:t>
            </a:r>
            <a:r>
              <a:rPr sz="2800" b="1" spc="210" dirty="0">
                <a:solidFill>
                  <a:srgbClr val="121312"/>
                </a:solidFill>
                <a:latin typeface="Times New Roman"/>
                <a:cs typeface="Times New Roman"/>
              </a:rPr>
              <a:t> </a:t>
            </a:r>
            <a:r>
              <a:rPr sz="2800" dirty="0">
                <a:solidFill>
                  <a:srgbClr val="121312"/>
                </a:solidFill>
                <a:latin typeface="Times New Roman"/>
                <a:cs typeface="Times New Roman"/>
              </a:rPr>
              <a:t>is</a:t>
            </a:r>
            <a:r>
              <a:rPr sz="2800" spc="195" dirty="0">
                <a:solidFill>
                  <a:srgbClr val="121312"/>
                </a:solidFill>
                <a:latin typeface="Times New Roman"/>
                <a:cs typeface="Times New Roman"/>
              </a:rPr>
              <a:t> </a:t>
            </a:r>
            <a:r>
              <a:rPr sz="2800" dirty="0">
                <a:solidFill>
                  <a:srgbClr val="121312"/>
                </a:solidFill>
                <a:latin typeface="Times New Roman"/>
                <a:cs typeface="Times New Roman"/>
              </a:rPr>
              <a:t>the</a:t>
            </a:r>
            <a:r>
              <a:rPr sz="2800" spc="210" dirty="0">
                <a:solidFill>
                  <a:srgbClr val="121312"/>
                </a:solidFill>
                <a:latin typeface="Times New Roman"/>
                <a:cs typeface="Times New Roman"/>
              </a:rPr>
              <a:t> </a:t>
            </a:r>
            <a:r>
              <a:rPr sz="2800" dirty="0">
                <a:solidFill>
                  <a:srgbClr val="121312"/>
                </a:solidFill>
                <a:latin typeface="Times New Roman"/>
                <a:cs typeface="Times New Roman"/>
              </a:rPr>
              <a:t>most</a:t>
            </a:r>
            <a:r>
              <a:rPr sz="2800" spc="204" dirty="0">
                <a:solidFill>
                  <a:srgbClr val="121312"/>
                </a:solidFill>
                <a:latin typeface="Times New Roman"/>
                <a:cs typeface="Times New Roman"/>
              </a:rPr>
              <a:t> </a:t>
            </a:r>
            <a:r>
              <a:rPr sz="2800" dirty="0">
                <a:solidFill>
                  <a:srgbClr val="121312"/>
                </a:solidFill>
                <a:latin typeface="Times New Roman"/>
                <a:cs typeface="Times New Roman"/>
              </a:rPr>
              <a:t>fundamental</a:t>
            </a:r>
            <a:r>
              <a:rPr sz="2800" spc="210" dirty="0">
                <a:solidFill>
                  <a:srgbClr val="121312"/>
                </a:solidFill>
                <a:latin typeface="Times New Roman"/>
                <a:cs typeface="Times New Roman"/>
              </a:rPr>
              <a:t> </a:t>
            </a:r>
            <a:r>
              <a:rPr sz="2800" dirty="0">
                <a:solidFill>
                  <a:srgbClr val="121312"/>
                </a:solidFill>
                <a:latin typeface="Times New Roman"/>
                <a:cs typeface="Times New Roman"/>
              </a:rPr>
              <a:t>way</a:t>
            </a:r>
            <a:r>
              <a:rPr sz="2800" spc="200" dirty="0">
                <a:solidFill>
                  <a:srgbClr val="121312"/>
                </a:solidFill>
                <a:latin typeface="Times New Roman"/>
                <a:cs typeface="Times New Roman"/>
              </a:rPr>
              <a:t> </a:t>
            </a:r>
            <a:r>
              <a:rPr sz="2800" dirty="0">
                <a:solidFill>
                  <a:srgbClr val="121312"/>
                </a:solidFill>
                <a:latin typeface="Times New Roman"/>
                <a:cs typeface="Times New Roman"/>
              </a:rPr>
              <a:t>of</a:t>
            </a:r>
            <a:r>
              <a:rPr sz="2800" spc="210" dirty="0">
                <a:solidFill>
                  <a:srgbClr val="121312"/>
                </a:solidFill>
                <a:latin typeface="Times New Roman"/>
                <a:cs typeface="Times New Roman"/>
              </a:rPr>
              <a:t> </a:t>
            </a:r>
            <a:r>
              <a:rPr sz="2800" dirty="0">
                <a:solidFill>
                  <a:srgbClr val="121312"/>
                </a:solidFill>
                <a:latin typeface="Times New Roman"/>
                <a:cs typeface="Times New Roman"/>
              </a:rPr>
              <a:t>obtaining</a:t>
            </a:r>
            <a:r>
              <a:rPr sz="2800" spc="215" dirty="0">
                <a:solidFill>
                  <a:srgbClr val="121312"/>
                </a:solidFill>
                <a:latin typeface="Times New Roman"/>
                <a:cs typeface="Times New Roman"/>
              </a:rPr>
              <a:t> </a:t>
            </a:r>
            <a:r>
              <a:rPr sz="2800" spc="-10" dirty="0">
                <a:solidFill>
                  <a:srgbClr val="121312"/>
                </a:solidFill>
                <a:latin typeface="Times New Roman"/>
                <a:cs typeface="Times New Roman"/>
              </a:rPr>
              <a:t>information </a:t>
            </a:r>
            <a:r>
              <a:rPr sz="2800" dirty="0">
                <a:solidFill>
                  <a:srgbClr val="121312"/>
                </a:solidFill>
                <a:latin typeface="Times New Roman"/>
                <a:cs typeface="Times New Roman"/>
              </a:rPr>
              <a:t>from</a:t>
            </a:r>
            <a:r>
              <a:rPr sz="2800" spc="-10" dirty="0">
                <a:solidFill>
                  <a:srgbClr val="121312"/>
                </a:solidFill>
                <a:latin typeface="Times New Roman"/>
                <a:cs typeface="Times New Roman"/>
              </a:rPr>
              <a:t> </a:t>
            </a:r>
            <a:r>
              <a:rPr sz="2800" dirty="0">
                <a:solidFill>
                  <a:srgbClr val="121312"/>
                </a:solidFill>
                <a:latin typeface="Times New Roman"/>
                <a:cs typeface="Times New Roman"/>
              </a:rPr>
              <a:t>a</a:t>
            </a:r>
            <a:r>
              <a:rPr sz="2800" spc="-15" dirty="0">
                <a:solidFill>
                  <a:srgbClr val="121312"/>
                </a:solidFill>
                <a:latin typeface="Times New Roman"/>
                <a:cs typeface="Times New Roman"/>
              </a:rPr>
              <a:t> </a:t>
            </a:r>
            <a:r>
              <a:rPr sz="2800" dirty="0">
                <a:solidFill>
                  <a:srgbClr val="121312"/>
                </a:solidFill>
                <a:latin typeface="Times New Roman"/>
                <a:cs typeface="Times New Roman"/>
              </a:rPr>
              <a:t>source,</a:t>
            </a:r>
            <a:r>
              <a:rPr sz="2800" spc="-10" dirty="0">
                <a:solidFill>
                  <a:srgbClr val="121312"/>
                </a:solidFill>
                <a:latin typeface="Times New Roman"/>
                <a:cs typeface="Times New Roman"/>
              </a:rPr>
              <a:t> </a:t>
            </a:r>
            <a:r>
              <a:rPr sz="2800" dirty="0">
                <a:solidFill>
                  <a:srgbClr val="121312"/>
                </a:solidFill>
                <a:latin typeface="Times New Roman"/>
                <a:cs typeface="Times New Roman"/>
              </a:rPr>
              <a:t>and</a:t>
            </a:r>
            <a:r>
              <a:rPr sz="2800" spc="-5" dirty="0">
                <a:solidFill>
                  <a:srgbClr val="121312"/>
                </a:solidFill>
                <a:latin typeface="Times New Roman"/>
                <a:cs typeface="Times New Roman"/>
              </a:rPr>
              <a:t> </a:t>
            </a:r>
            <a:r>
              <a:rPr sz="2800" dirty="0">
                <a:solidFill>
                  <a:srgbClr val="121312"/>
                </a:solidFill>
                <a:latin typeface="Times New Roman"/>
                <a:cs typeface="Times New Roman"/>
              </a:rPr>
              <a:t>it</a:t>
            </a:r>
            <a:r>
              <a:rPr sz="2800" spc="-10" dirty="0">
                <a:solidFill>
                  <a:srgbClr val="121312"/>
                </a:solidFill>
                <a:latin typeface="Times New Roman"/>
                <a:cs typeface="Times New Roman"/>
              </a:rPr>
              <a:t> </a:t>
            </a:r>
            <a:r>
              <a:rPr sz="2800" dirty="0">
                <a:solidFill>
                  <a:srgbClr val="121312"/>
                </a:solidFill>
                <a:latin typeface="Times New Roman"/>
                <a:cs typeface="Times New Roman"/>
              </a:rPr>
              <a:t>could</a:t>
            </a:r>
            <a:r>
              <a:rPr sz="2800" spc="-5" dirty="0">
                <a:solidFill>
                  <a:srgbClr val="121312"/>
                </a:solidFill>
                <a:latin typeface="Times New Roman"/>
                <a:cs typeface="Times New Roman"/>
              </a:rPr>
              <a:t> </a:t>
            </a:r>
            <a:r>
              <a:rPr sz="2800" dirty="0">
                <a:solidFill>
                  <a:srgbClr val="121312"/>
                </a:solidFill>
                <a:latin typeface="Times New Roman"/>
                <a:cs typeface="Times New Roman"/>
              </a:rPr>
              <a:t>be</a:t>
            </a:r>
            <a:r>
              <a:rPr sz="2800" spc="-15" dirty="0">
                <a:solidFill>
                  <a:srgbClr val="121312"/>
                </a:solidFill>
                <a:latin typeface="Times New Roman"/>
                <a:cs typeface="Times New Roman"/>
              </a:rPr>
              <a:t> </a:t>
            </a:r>
            <a:r>
              <a:rPr sz="2800" dirty="0">
                <a:solidFill>
                  <a:srgbClr val="121312"/>
                </a:solidFill>
                <a:latin typeface="Times New Roman"/>
                <a:cs typeface="Times New Roman"/>
              </a:rPr>
              <a:t>significant</a:t>
            </a:r>
            <a:r>
              <a:rPr sz="2800" spc="-15" dirty="0">
                <a:solidFill>
                  <a:srgbClr val="121312"/>
                </a:solidFill>
                <a:latin typeface="Times New Roman"/>
                <a:cs typeface="Times New Roman"/>
              </a:rPr>
              <a:t> </a:t>
            </a:r>
            <a:r>
              <a:rPr sz="2800" dirty="0">
                <a:solidFill>
                  <a:srgbClr val="121312"/>
                </a:solidFill>
                <a:latin typeface="Times New Roman"/>
                <a:cs typeface="Times New Roman"/>
              </a:rPr>
              <a:t>in</a:t>
            </a:r>
            <a:r>
              <a:rPr sz="2800" spc="-15" dirty="0">
                <a:solidFill>
                  <a:srgbClr val="121312"/>
                </a:solidFill>
                <a:latin typeface="Times New Roman"/>
                <a:cs typeface="Times New Roman"/>
              </a:rPr>
              <a:t> </a:t>
            </a:r>
            <a:r>
              <a:rPr sz="2800" dirty="0">
                <a:solidFill>
                  <a:srgbClr val="121312"/>
                </a:solidFill>
                <a:latin typeface="Times New Roman"/>
                <a:cs typeface="Times New Roman"/>
              </a:rPr>
              <a:t>itself if</a:t>
            </a:r>
            <a:r>
              <a:rPr sz="2800" spc="-5" dirty="0">
                <a:solidFill>
                  <a:srgbClr val="121312"/>
                </a:solidFill>
                <a:latin typeface="Times New Roman"/>
                <a:cs typeface="Times New Roman"/>
              </a:rPr>
              <a:t> </a:t>
            </a:r>
            <a:r>
              <a:rPr sz="2800" dirty="0">
                <a:solidFill>
                  <a:srgbClr val="121312"/>
                </a:solidFill>
                <a:latin typeface="Times New Roman"/>
                <a:cs typeface="Times New Roman"/>
              </a:rPr>
              <a:t>the</a:t>
            </a:r>
            <a:r>
              <a:rPr sz="2800" spc="-10" dirty="0">
                <a:solidFill>
                  <a:srgbClr val="121312"/>
                </a:solidFill>
                <a:latin typeface="Times New Roman"/>
                <a:cs typeface="Times New Roman"/>
              </a:rPr>
              <a:t> </a:t>
            </a:r>
            <a:r>
              <a:rPr sz="2800" dirty="0">
                <a:solidFill>
                  <a:srgbClr val="121312"/>
                </a:solidFill>
                <a:latin typeface="Times New Roman"/>
                <a:cs typeface="Times New Roman"/>
              </a:rPr>
              <a:t>thing</a:t>
            </a:r>
            <a:r>
              <a:rPr sz="2800" spc="-5" dirty="0">
                <a:solidFill>
                  <a:srgbClr val="121312"/>
                </a:solidFill>
                <a:latin typeface="Times New Roman"/>
                <a:cs typeface="Times New Roman"/>
              </a:rPr>
              <a:t> </a:t>
            </a:r>
            <a:r>
              <a:rPr sz="2800" dirty="0">
                <a:solidFill>
                  <a:srgbClr val="121312"/>
                </a:solidFill>
                <a:latin typeface="Times New Roman"/>
                <a:cs typeface="Times New Roman"/>
              </a:rPr>
              <a:t>that</a:t>
            </a:r>
            <a:r>
              <a:rPr sz="2800" spc="-10" dirty="0">
                <a:solidFill>
                  <a:srgbClr val="121312"/>
                </a:solidFill>
                <a:latin typeface="Times New Roman"/>
                <a:cs typeface="Times New Roman"/>
              </a:rPr>
              <a:t> </a:t>
            </a:r>
            <a:r>
              <a:rPr sz="2800" dirty="0">
                <a:solidFill>
                  <a:srgbClr val="121312"/>
                </a:solidFill>
                <a:latin typeface="Times New Roman"/>
                <a:cs typeface="Times New Roman"/>
              </a:rPr>
              <a:t>we</a:t>
            </a:r>
            <a:r>
              <a:rPr sz="2800" spc="-20" dirty="0">
                <a:solidFill>
                  <a:srgbClr val="121312"/>
                </a:solidFill>
                <a:latin typeface="Times New Roman"/>
                <a:cs typeface="Times New Roman"/>
              </a:rPr>
              <a:t> </a:t>
            </a:r>
            <a:r>
              <a:rPr sz="2800" spc="-25" dirty="0">
                <a:solidFill>
                  <a:srgbClr val="121312"/>
                </a:solidFill>
                <a:latin typeface="Times New Roman"/>
                <a:cs typeface="Times New Roman"/>
              </a:rPr>
              <a:t>are </a:t>
            </a:r>
            <a:r>
              <a:rPr sz="2800" dirty="0">
                <a:solidFill>
                  <a:srgbClr val="121312"/>
                </a:solidFill>
                <a:latin typeface="Times New Roman"/>
                <a:cs typeface="Times New Roman"/>
              </a:rPr>
              <a:t>trying</a:t>
            </a:r>
            <a:r>
              <a:rPr sz="2800" spc="70" dirty="0">
                <a:solidFill>
                  <a:srgbClr val="121312"/>
                </a:solidFill>
                <a:latin typeface="Times New Roman"/>
                <a:cs typeface="Times New Roman"/>
              </a:rPr>
              <a:t>  </a:t>
            </a:r>
            <a:r>
              <a:rPr sz="2800" dirty="0">
                <a:solidFill>
                  <a:srgbClr val="121312"/>
                </a:solidFill>
                <a:latin typeface="Times New Roman"/>
                <a:cs typeface="Times New Roman"/>
              </a:rPr>
              <a:t>to</a:t>
            </a:r>
            <a:r>
              <a:rPr sz="2800" spc="60" dirty="0">
                <a:solidFill>
                  <a:srgbClr val="121312"/>
                </a:solidFill>
                <a:latin typeface="Times New Roman"/>
                <a:cs typeface="Times New Roman"/>
              </a:rPr>
              <a:t>  </a:t>
            </a:r>
            <a:r>
              <a:rPr sz="2800" dirty="0">
                <a:solidFill>
                  <a:srgbClr val="121312"/>
                </a:solidFill>
                <a:latin typeface="Times New Roman"/>
                <a:cs typeface="Times New Roman"/>
              </a:rPr>
              <a:t>observe</a:t>
            </a:r>
            <a:r>
              <a:rPr sz="2800" spc="65" dirty="0">
                <a:solidFill>
                  <a:srgbClr val="121312"/>
                </a:solidFill>
                <a:latin typeface="Times New Roman"/>
                <a:cs typeface="Times New Roman"/>
              </a:rPr>
              <a:t>  </a:t>
            </a:r>
            <a:r>
              <a:rPr sz="2800" dirty="0">
                <a:solidFill>
                  <a:srgbClr val="121312"/>
                </a:solidFill>
                <a:latin typeface="Times New Roman"/>
                <a:cs typeface="Times New Roman"/>
              </a:rPr>
              <a:t>is</a:t>
            </a:r>
            <a:r>
              <a:rPr sz="2800" spc="65" dirty="0">
                <a:solidFill>
                  <a:srgbClr val="121312"/>
                </a:solidFill>
                <a:latin typeface="Times New Roman"/>
                <a:cs typeface="Times New Roman"/>
              </a:rPr>
              <a:t>  </a:t>
            </a:r>
            <a:r>
              <a:rPr sz="2800" b="1" dirty="0">
                <a:solidFill>
                  <a:srgbClr val="121312"/>
                </a:solidFill>
                <a:latin typeface="Times New Roman"/>
                <a:cs typeface="Times New Roman"/>
              </a:rPr>
              <a:t>really</a:t>
            </a:r>
            <a:r>
              <a:rPr sz="2800" b="1" spc="70" dirty="0">
                <a:solidFill>
                  <a:srgbClr val="121312"/>
                </a:solidFill>
                <a:latin typeface="Times New Roman"/>
                <a:cs typeface="Times New Roman"/>
              </a:rPr>
              <a:t>  </a:t>
            </a:r>
            <a:r>
              <a:rPr sz="2800" b="1" dirty="0">
                <a:solidFill>
                  <a:srgbClr val="121312"/>
                </a:solidFill>
                <a:latin typeface="Times New Roman"/>
                <a:cs typeface="Times New Roman"/>
              </a:rPr>
              <a:t>strange</a:t>
            </a:r>
            <a:r>
              <a:rPr sz="2800" b="1" spc="65" dirty="0">
                <a:solidFill>
                  <a:srgbClr val="121312"/>
                </a:solidFill>
                <a:latin typeface="Times New Roman"/>
                <a:cs typeface="Times New Roman"/>
              </a:rPr>
              <a:t>  </a:t>
            </a:r>
            <a:r>
              <a:rPr sz="2800" b="1" dirty="0">
                <a:solidFill>
                  <a:srgbClr val="121312"/>
                </a:solidFill>
                <a:latin typeface="Times New Roman"/>
                <a:cs typeface="Times New Roman"/>
              </a:rPr>
              <a:t>or</a:t>
            </a:r>
            <a:r>
              <a:rPr sz="2800" b="1" spc="40" dirty="0">
                <a:solidFill>
                  <a:srgbClr val="121312"/>
                </a:solidFill>
                <a:latin typeface="Times New Roman"/>
                <a:cs typeface="Times New Roman"/>
              </a:rPr>
              <a:t>  </a:t>
            </a:r>
            <a:r>
              <a:rPr sz="2800" b="1" dirty="0">
                <a:solidFill>
                  <a:srgbClr val="121312"/>
                </a:solidFill>
                <a:latin typeface="Times New Roman"/>
                <a:cs typeface="Times New Roman"/>
              </a:rPr>
              <a:t>exciting,</a:t>
            </a:r>
            <a:r>
              <a:rPr sz="2800" b="1" spc="65" dirty="0">
                <a:solidFill>
                  <a:srgbClr val="121312"/>
                </a:solidFill>
                <a:latin typeface="Times New Roman"/>
                <a:cs typeface="Times New Roman"/>
              </a:rPr>
              <a:t>  </a:t>
            </a:r>
            <a:r>
              <a:rPr sz="2800" b="1" dirty="0">
                <a:solidFill>
                  <a:srgbClr val="121312"/>
                </a:solidFill>
                <a:latin typeface="Times New Roman"/>
                <a:cs typeface="Times New Roman"/>
              </a:rPr>
              <a:t>or</a:t>
            </a:r>
            <a:r>
              <a:rPr sz="2800" b="1" spc="45" dirty="0">
                <a:solidFill>
                  <a:srgbClr val="121312"/>
                </a:solidFill>
                <a:latin typeface="Times New Roman"/>
                <a:cs typeface="Times New Roman"/>
              </a:rPr>
              <a:t>  </a:t>
            </a:r>
            <a:r>
              <a:rPr sz="2800" b="1" dirty="0">
                <a:solidFill>
                  <a:srgbClr val="121312"/>
                </a:solidFill>
                <a:latin typeface="Times New Roman"/>
                <a:cs typeface="Times New Roman"/>
              </a:rPr>
              <a:t>is</a:t>
            </a:r>
            <a:r>
              <a:rPr sz="2800" b="1" spc="65" dirty="0">
                <a:solidFill>
                  <a:srgbClr val="121312"/>
                </a:solidFill>
                <a:latin typeface="Times New Roman"/>
                <a:cs typeface="Times New Roman"/>
              </a:rPr>
              <a:t>  </a:t>
            </a:r>
            <a:r>
              <a:rPr sz="2800" b="1" dirty="0">
                <a:solidFill>
                  <a:srgbClr val="121312"/>
                </a:solidFill>
                <a:latin typeface="Times New Roman"/>
                <a:cs typeface="Times New Roman"/>
              </a:rPr>
              <a:t>difficult</a:t>
            </a:r>
            <a:r>
              <a:rPr sz="2800" b="1" spc="70" dirty="0">
                <a:solidFill>
                  <a:srgbClr val="121312"/>
                </a:solidFill>
                <a:latin typeface="Times New Roman"/>
                <a:cs typeface="Times New Roman"/>
              </a:rPr>
              <a:t>  </a:t>
            </a:r>
            <a:r>
              <a:rPr sz="2800" b="1" spc="-25" dirty="0">
                <a:solidFill>
                  <a:srgbClr val="121312"/>
                </a:solidFill>
                <a:latin typeface="Times New Roman"/>
                <a:cs typeface="Times New Roman"/>
              </a:rPr>
              <a:t>to </a:t>
            </a:r>
            <a:r>
              <a:rPr sz="2800" b="1" dirty="0">
                <a:solidFill>
                  <a:srgbClr val="121312"/>
                </a:solidFill>
                <a:latin typeface="Times New Roman"/>
                <a:cs typeface="Times New Roman"/>
              </a:rPr>
              <a:t>observe</a:t>
            </a:r>
            <a:r>
              <a:rPr sz="2800" dirty="0">
                <a:solidFill>
                  <a:srgbClr val="121312"/>
                </a:solidFill>
                <a:latin typeface="Times New Roman"/>
                <a:cs typeface="Times New Roman"/>
              </a:rPr>
              <a:t>.</a:t>
            </a:r>
            <a:r>
              <a:rPr sz="2800" spc="250" dirty="0">
                <a:solidFill>
                  <a:srgbClr val="121312"/>
                </a:solidFill>
                <a:latin typeface="Times New Roman"/>
                <a:cs typeface="Times New Roman"/>
              </a:rPr>
              <a:t>  </a:t>
            </a:r>
            <a:r>
              <a:rPr sz="2800" dirty="0">
                <a:solidFill>
                  <a:srgbClr val="121312"/>
                </a:solidFill>
                <a:latin typeface="Times New Roman"/>
                <a:cs typeface="Times New Roman"/>
              </a:rPr>
              <a:t>Observation</a:t>
            </a:r>
            <a:r>
              <a:rPr sz="2800" spc="254" dirty="0">
                <a:solidFill>
                  <a:srgbClr val="121312"/>
                </a:solidFill>
                <a:latin typeface="Times New Roman"/>
                <a:cs typeface="Times New Roman"/>
              </a:rPr>
              <a:t>  </a:t>
            </a:r>
            <a:r>
              <a:rPr sz="2800" dirty="0">
                <a:solidFill>
                  <a:srgbClr val="121312"/>
                </a:solidFill>
                <a:latin typeface="Times New Roman"/>
                <a:cs typeface="Times New Roman"/>
              </a:rPr>
              <a:t>takes</a:t>
            </a:r>
            <a:r>
              <a:rPr sz="2800" spc="250" dirty="0">
                <a:solidFill>
                  <a:srgbClr val="121312"/>
                </a:solidFill>
                <a:latin typeface="Times New Roman"/>
                <a:cs typeface="Times New Roman"/>
              </a:rPr>
              <a:t>  </a:t>
            </a:r>
            <a:r>
              <a:rPr sz="2800" dirty="0">
                <a:solidFill>
                  <a:srgbClr val="121312"/>
                </a:solidFill>
                <a:latin typeface="Times New Roman"/>
                <a:cs typeface="Times New Roman"/>
              </a:rPr>
              <a:t>different</a:t>
            </a:r>
            <a:r>
              <a:rPr sz="2800" spc="254" dirty="0">
                <a:solidFill>
                  <a:srgbClr val="121312"/>
                </a:solidFill>
                <a:latin typeface="Times New Roman"/>
                <a:cs typeface="Times New Roman"/>
              </a:rPr>
              <a:t>  </a:t>
            </a:r>
            <a:r>
              <a:rPr sz="2800" dirty="0">
                <a:solidFill>
                  <a:srgbClr val="121312"/>
                </a:solidFill>
                <a:latin typeface="Times New Roman"/>
                <a:cs typeface="Times New Roman"/>
              </a:rPr>
              <a:t>forms</a:t>
            </a:r>
            <a:r>
              <a:rPr sz="2800" spc="254" dirty="0">
                <a:solidFill>
                  <a:srgbClr val="121312"/>
                </a:solidFill>
                <a:latin typeface="Times New Roman"/>
                <a:cs typeface="Times New Roman"/>
              </a:rPr>
              <a:t>  </a:t>
            </a:r>
            <a:r>
              <a:rPr sz="2800" dirty="0">
                <a:solidFill>
                  <a:srgbClr val="121312"/>
                </a:solidFill>
                <a:latin typeface="Times New Roman"/>
                <a:cs typeface="Times New Roman"/>
              </a:rPr>
              <a:t>from</a:t>
            </a:r>
            <a:r>
              <a:rPr sz="2800" spc="240" dirty="0">
                <a:solidFill>
                  <a:srgbClr val="121312"/>
                </a:solidFill>
                <a:latin typeface="Times New Roman"/>
                <a:cs typeface="Times New Roman"/>
              </a:rPr>
              <a:t>  </a:t>
            </a:r>
            <a:r>
              <a:rPr sz="2800" b="1" dirty="0">
                <a:solidFill>
                  <a:srgbClr val="121312"/>
                </a:solidFill>
                <a:latin typeface="Times New Roman"/>
                <a:cs typeface="Times New Roman"/>
              </a:rPr>
              <a:t>something</a:t>
            </a:r>
            <a:r>
              <a:rPr sz="2800" b="1" spc="260" dirty="0">
                <a:solidFill>
                  <a:srgbClr val="121312"/>
                </a:solidFill>
                <a:latin typeface="Times New Roman"/>
                <a:cs typeface="Times New Roman"/>
              </a:rPr>
              <a:t>  </a:t>
            </a:r>
            <a:r>
              <a:rPr sz="2800" b="1" spc="-20" dirty="0">
                <a:solidFill>
                  <a:srgbClr val="121312"/>
                </a:solidFill>
                <a:latin typeface="Times New Roman"/>
                <a:cs typeface="Times New Roman"/>
              </a:rPr>
              <a:t>like </a:t>
            </a:r>
            <a:r>
              <a:rPr sz="2800" b="1" dirty="0">
                <a:solidFill>
                  <a:srgbClr val="121312"/>
                </a:solidFill>
                <a:latin typeface="Times New Roman"/>
                <a:cs typeface="Times New Roman"/>
              </a:rPr>
              <a:t>measurements</a:t>
            </a:r>
            <a:r>
              <a:rPr sz="2800" b="1" spc="114" dirty="0">
                <a:solidFill>
                  <a:srgbClr val="121312"/>
                </a:solidFill>
                <a:latin typeface="Times New Roman"/>
                <a:cs typeface="Times New Roman"/>
              </a:rPr>
              <a:t>  </a:t>
            </a:r>
            <a:r>
              <a:rPr sz="2800" b="1" dirty="0">
                <a:solidFill>
                  <a:srgbClr val="121312"/>
                </a:solidFill>
                <a:latin typeface="Times New Roman"/>
                <a:cs typeface="Times New Roman"/>
              </a:rPr>
              <a:t>in</a:t>
            </a:r>
            <a:r>
              <a:rPr sz="2800" b="1" spc="125" dirty="0">
                <a:solidFill>
                  <a:srgbClr val="121312"/>
                </a:solidFill>
                <a:latin typeface="Times New Roman"/>
                <a:cs typeface="Times New Roman"/>
              </a:rPr>
              <a:t>  </a:t>
            </a:r>
            <a:r>
              <a:rPr sz="2800" b="1" dirty="0">
                <a:solidFill>
                  <a:srgbClr val="121312"/>
                </a:solidFill>
                <a:latin typeface="Times New Roman"/>
                <a:cs typeface="Times New Roman"/>
              </a:rPr>
              <a:t>a</a:t>
            </a:r>
            <a:r>
              <a:rPr sz="2800" b="1" spc="120" dirty="0">
                <a:solidFill>
                  <a:srgbClr val="121312"/>
                </a:solidFill>
                <a:latin typeface="Times New Roman"/>
                <a:cs typeface="Times New Roman"/>
              </a:rPr>
              <a:t>  </a:t>
            </a:r>
            <a:r>
              <a:rPr sz="2800" b="1" dirty="0">
                <a:solidFill>
                  <a:srgbClr val="121312"/>
                </a:solidFill>
                <a:latin typeface="Times New Roman"/>
                <a:cs typeface="Times New Roman"/>
              </a:rPr>
              <a:t>laboratory</a:t>
            </a:r>
            <a:r>
              <a:rPr sz="2800" b="1" spc="114" dirty="0">
                <a:solidFill>
                  <a:srgbClr val="121312"/>
                </a:solidFill>
                <a:latin typeface="Times New Roman"/>
                <a:cs typeface="Times New Roman"/>
              </a:rPr>
              <a:t>  </a:t>
            </a:r>
            <a:r>
              <a:rPr sz="2800" b="1" dirty="0">
                <a:solidFill>
                  <a:srgbClr val="121312"/>
                </a:solidFill>
                <a:latin typeface="Times New Roman"/>
                <a:cs typeface="Times New Roman"/>
              </a:rPr>
              <a:t>to</a:t>
            </a:r>
            <a:r>
              <a:rPr sz="2800" b="1" spc="120" dirty="0">
                <a:solidFill>
                  <a:srgbClr val="121312"/>
                </a:solidFill>
                <a:latin typeface="Times New Roman"/>
                <a:cs typeface="Times New Roman"/>
              </a:rPr>
              <a:t>  </a:t>
            </a:r>
            <a:r>
              <a:rPr sz="2800" b="1" dirty="0">
                <a:solidFill>
                  <a:srgbClr val="121312"/>
                </a:solidFill>
                <a:latin typeface="Times New Roman"/>
                <a:cs typeface="Times New Roman"/>
              </a:rPr>
              <a:t>a</a:t>
            </a:r>
            <a:r>
              <a:rPr sz="2800" b="1" spc="120" dirty="0">
                <a:solidFill>
                  <a:srgbClr val="121312"/>
                </a:solidFill>
                <a:latin typeface="Times New Roman"/>
                <a:cs typeface="Times New Roman"/>
              </a:rPr>
              <a:t>  </a:t>
            </a:r>
            <a:r>
              <a:rPr sz="2800" b="1" dirty="0">
                <a:solidFill>
                  <a:srgbClr val="121312"/>
                </a:solidFill>
                <a:latin typeface="Times New Roman"/>
                <a:cs typeface="Times New Roman"/>
              </a:rPr>
              <a:t>survey</a:t>
            </a:r>
            <a:r>
              <a:rPr sz="2800" b="1" spc="114" dirty="0">
                <a:solidFill>
                  <a:srgbClr val="121312"/>
                </a:solidFill>
                <a:latin typeface="Times New Roman"/>
                <a:cs typeface="Times New Roman"/>
              </a:rPr>
              <a:t>  </a:t>
            </a:r>
            <a:r>
              <a:rPr sz="2800" b="1" dirty="0">
                <a:solidFill>
                  <a:srgbClr val="121312"/>
                </a:solidFill>
                <a:latin typeface="Times New Roman"/>
                <a:cs typeface="Times New Roman"/>
              </a:rPr>
              <a:t>among</a:t>
            </a:r>
            <a:r>
              <a:rPr sz="2800" b="1" spc="125" dirty="0">
                <a:solidFill>
                  <a:srgbClr val="121312"/>
                </a:solidFill>
                <a:latin typeface="Times New Roman"/>
                <a:cs typeface="Times New Roman"/>
              </a:rPr>
              <a:t>  </a:t>
            </a:r>
            <a:r>
              <a:rPr sz="2800" b="1" dirty="0">
                <a:solidFill>
                  <a:srgbClr val="121312"/>
                </a:solidFill>
                <a:latin typeface="Times New Roman"/>
                <a:cs typeface="Times New Roman"/>
              </a:rPr>
              <a:t>a</a:t>
            </a:r>
            <a:r>
              <a:rPr sz="2800" b="1" spc="120" dirty="0">
                <a:solidFill>
                  <a:srgbClr val="121312"/>
                </a:solidFill>
                <a:latin typeface="Times New Roman"/>
                <a:cs typeface="Times New Roman"/>
              </a:rPr>
              <a:t>  </a:t>
            </a:r>
            <a:r>
              <a:rPr sz="2800" b="1" dirty="0">
                <a:solidFill>
                  <a:srgbClr val="121312"/>
                </a:solidFill>
                <a:latin typeface="Times New Roman"/>
                <a:cs typeface="Times New Roman"/>
              </a:rPr>
              <a:t>group</a:t>
            </a:r>
            <a:r>
              <a:rPr sz="2800" b="1" spc="120" dirty="0">
                <a:solidFill>
                  <a:srgbClr val="121312"/>
                </a:solidFill>
                <a:latin typeface="Times New Roman"/>
                <a:cs typeface="Times New Roman"/>
              </a:rPr>
              <a:t>  </a:t>
            </a:r>
            <a:r>
              <a:rPr sz="2800" b="1" spc="-25" dirty="0">
                <a:solidFill>
                  <a:srgbClr val="121312"/>
                </a:solidFill>
                <a:latin typeface="Times New Roman"/>
                <a:cs typeface="Times New Roman"/>
              </a:rPr>
              <a:t>of </a:t>
            </a:r>
            <a:r>
              <a:rPr sz="2800" b="1" dirty="0">
                <a:solidFill>
                  <a:srgbClr val="121312"/>
                </a:solidFill>
                <a:latin typeface="Times New Roman"/>
                <a:cs typeface="Times New Roman"/>
              </a:rPr>
              <a:t>subjects</a:t>
            </a:r>
            <a:r>
              <a:rPr sz="2800" b="1" spc="95" dirty="0">
                <a:solidFill>
                  <a:srgbClr val="121312"/>
                </a:solidFill>
                <a:latin typeface="Times New Roman"/>
                <a:cs typeface="Times New Roman"/>
              </a:rPr>
              <a:t>  </a:t>
            </a:r>
            <a:r>
              <a:rPr sz="2800" b="1" dirty="0">
                <a:solidFill>
                  <a:srgbClr val="121312"/>
                </a:solidFill>
                <a:latin typeface="Times New Roman"/>
                <a:cs typeface="Times New Roman"/>
              </a:rPr>
              <a:t>to</a:t>
            </a:r>
            <a:r>
              <a:rPr sz="2800" b="1" spc="85" dirty="0">
                <a:solidFill>
                  <a:srgbClr val="121312"/>
                </a:solidFill>
                <a:latin typeface="Times New Roman"/>
                <a:cs typeface="Times New Roman"/>
              </a:rPr>
              <a:t>  </a:t>
            </a:r>
            <a:r>
              <a:rPr sz="2800" b="1" dirty="0">
                <a:solidFill>
                  <a:srgbClr val="121312"/>
                </a:solidFill>
                <a:latin typeface="Times New Roman"/>
                <a:cs typeface="Times New Roman"/>
              </a:rPr>
              <a:t>the</a:t>
            </a:r>
            <a:r>
              <a:rPr sz="2800" b="1" spc="85" dirty="0">
                <a:solidFill>
                  <a:srgbClr val="121312"/>
                </a:solidFill>
                <a:latin typeface="Times New Roman"/>
                <a:cs typeface="Times New Roman"/>
              </a:rPr>
              <a:t>  </a:t>
            </a:r>
            <a:r>
              <a:rPr sz="2800" b="1" dirty="0">
                <a:solidFill>
                  <a:srgbClr val="121312"/>
                </a:solidFill>
                <a:latin typeface="Times New Roman"/>
                <a:cs typeface="Times New Roman"/>
              </a:rPr>
              <a:t>time</a:t>
            </a:r>
            <a:r>
              <a:rPr sz="2800" b="1" spc="85" dirty="0">
                <a:solidFill>
                  <a:srgbClr val="121312"/>
                </a:solidFill>
                <a:latin typeface="Times New Roman"/>
                <a:cs typeface="Times New Roman"/>
              </a:rPr>
              <a:t>  </a:t>
            </a:r>
            <a:r>
              <a:rPr sz="2800" dirty="0">
                <a:solidFill>
                  <a:srgbClr val="121312"/>
                </a:solidFill>
                <a:latin typeface="Times New Roman"/>
                <a:cs typeface="Times New Roman"/>
              </a:rPr>
              <a:t>it</a:t>
            </a:r>
            <a:r>
              <a:rPr sz="2800" spc="90" dirty="0">
                <a:solidFill>
                  <a:srgbClr val="121312"/>
                </a:solidFill>
                <a:latin typeface="Times New Roman"/>
                <a:cs typeface="Times New Roman"/>
              </a:rPr>
              <a:t>  </a:t>
            </a:r>
            <a:r>
              <a:rPr sz="2800" dirty="0">
                <a:solidFill>
                  <a:srgbClr val="121312"/>
                </a:solidFill>
                <a:latin typeface="Times New Roman"/>
                <a:cs typeface="Times New Roman"/>
              </a:rPr>
              <a:t>takes</a:t>
            </a:r>
            <a:r>
              <a:rPr sz="2800" spc="85" dirty="0">
                <a:solidFill>
                  <a:srgbClr val="121312"/>
                </a:solidFill>
                <a:latin typeface="Times New Roman"/>
                <a:cs typeface="Times New Roman"/>
              </a:rPr>
              <a:t>  </a:t>
            </a:r>
            <a:r>
              <a:rPr sz="2800" dirty="0">
                <a:solidFill>
                  <a:srgbClr val="121312"/>
                </a:solidFill>
                <a:latin typeface="Times New Roman"/>
                <a:cs typeface="Times New Roman"/>
              </a:rPr>
              <a:t>for</a:t>
            </a:r>
            <a:r>
              <a:rPr sz="2800" spc="95" dirty="0">
                <a:solidFill>
                  <a:srgbClr val="121312"/>
                </a:solidFill>
                <a:latin typeface="Times New Roman"/>
                <a:cs typeface="Times New Roman"/>
              </a:rPr>
              <a:t>  </a:t>
            </a:r>
            <a:r>
              <a:rPr sz="2800" dirty="0">
                <a:solidFill>
                  <a:srgbClr val="121312"/>
                </a:solidFill>
                <a:latin typeface="Times New Roman"/>
                <a:cs typeface="Times New Roman"/>
              </a:rPr>
              <a:t>a</a:t>
            </a:r>
            <a:r>
              <a:rPr sz="2800" spc="85" dirty="0">
                <a:solidFill>
                  <a:srgbClr val="121312"/>
                </a:solidFill>
                <a:latin typeface="Times New Roman"/>
                <a:cs typeface="Times New Roman"/>
              </a:rPr>
              <a:t>  </a:t>
            </a:r>
            <a:r>
              <a:rPr sz="2800" dirty="0">
                <a:solidFill>
                  <a:srgbClr val="121312"/>
                </a:solidFill>
                <a:latin typeface="Times New Roman"/>
                <a:cs typeface="Times New Roman"/>
              </a:rPr>
              <a:t>firmware</a:t>
            </a:r>
            <a:r>
              <a:rPr sz="2800" spc="90" dirty="0">
                <a:solidFill>
                  <a:srgbClr val="121312"/>
                </a:solidFill>
                <a:latin typeface="Times New Roman"/>
                <a:cs typeface="Times New Roman"/>
              </a:rPr>
              <a:t>  </a:t>
            </a:r>
            <a:r>
              <a:rPr sz="2800" dirty="0">
                <a:solidFill>
                  <a:srgbClr val="121312"/>
                </a:solidFill>
                <a:latin typeface="Times New Roman"/>
                <a:cs typeface="Times New Roman"/>
              </a:rPr>
              <a:t>routine</a:t>
            </a:r>
            <a:r>
              <a:rPr sz="2800" spc="90" dirty="0">
                <a:solidFill>
                  <a:srgbClr val="121312"/>
                </a:solidFill>
                <a:latin typeface="Times New Roman"/>
                <a:cs typeface="Times New Roman"/>
              </a:rPr>
              <a:t>  </a:t>
            </a:r>
            <a:r>
              <a:rPr sz="2800" dirty="0">
                <a:solidFill>
                  <a:srgbClr val="121312"/>
                </a:solidFill>
                <a:latin typeface="Times New Roman"/>
                <a:cs typeface="Times New Roman"/>
              </a:rPr>
              <a:t>to</a:t>
            </a:r>
            <a:r>
              <a:rPr sz="2800" spc="85" dirty="0">
                <a:solidFill>
                  <a:srgbClr val="121312"/>
                </a:solidFill>
                <a:latin typeface="Times New Roman"/>
                <a:cs typeface="Times New Roman"/>
              </a:rPr>
              <a:t>  </a:t>
            </a:r>
            <a:r>
              <a:rPr sz="2800" dirty="0">
                <a:solidFill>
                  <a:srgbClr val="121312"/>
                </a:solidFill>
                <a:latin typeface="Times New Roman"/>
                <a:cs typeface="Times New Roman"/>
              </a:rPr>
              <a:t>run.</a:t>
            </a:r>
            <a:r>
              <a:rPr sz="2800" spc="85" dirty="0">
                <a:solidFill>
                  <a:srgbClr val="121312"/>
                </a:solidFill>
                <a:latin typeface="Times New Roman"/>
                <a:cs typeface="Times New Roman"/>
              </a:rPr>
              <a:t>  </a:t>
            </a:r>
            <a:r>
              <a:rPr sz="2800" spc="-25" dirty="0">
                <a:solidFill>
                  <a:srgbClr val="121312"/>
                </a:solidFill>
                <a:latin typeface="Times New Roman"/>
                <a:cs typeface="Times New Roman"/>
              </a:rPr>
              <a:t>The </a:t>
            </a:r>
            <a:r>
              <a:rPr sz="2800" dirty="0">
                <a:solidFill>
                  <a:srgbClr val="121312"/>
                </a:solidFill>
                <a:latin typeface="Times New Roman"/>
                <a:cs typeface="Times New Roman"/>
              </a:rPr>
              <a:t>observational</a:t>
            </a:r>
            <a:r>
              <a:rPr sz="2800" spc="365" dirty="0">
                <a:solidFill>
                  <a:srgbClr val="121312"/>
                </a:solidFill>
                <a:latin typeface="Times New Roman"/>
                <a:cs typeface="Times New Roman"/>
              </a:rPr>
              <a:t> </a:t>
            </a:r>
            <a:r>
              <a:rPr sz="2800" dirty="0">
                <a:solidFill>
                  <a:srgbClr val="121312"/>
                </a:solidFill>
                <a:latin typeface="Times New Roman"/>
                <a:cs typeface="Times New Roman"/>
              </a:rPr>
              <a:t>data</a:t>
            </a:r>
            <a:r>
              <a:rPr sz="2800" spc="360" dirty="0">
                <a:solidFill>
                  <a:srgbClr val="121312"/>
                </a:solidFill>
                <a:latin typeface="Times New Roman"/>
                <a:cs typeface="Times New Roman"/>
              </a:rPr>
              <a:t> </a:t>
            </a:r>
            <a:r>
              <a:rPr sz="2800" dirty="0">
                <a:solidFill>
                  <a:srgbClr val="121312"/>
                </a:solidFill>
                <a:latin typeface="Times New Roman"/>
                <a:cs typeface="Times New Roman"/>
              </a:rPr>
              <a:t>often</a:t>
            </a:r>
            <a:r>
              <a:rPr sz="2800" spc="365" dirty="0">
                <a:solidFill>
                  <a:srgbClr val="121312"/>
                </a:solidFill>
                <a:latin typeface="Times New Roman"/>
                <a:cs typeface="Times New Roman"/>
              </a:rPr>
              <a:t> </a:t>
            </a:r>
            <a:r>
              <a:rPr sz="2800" dirty="0">
                <a:solidFill>
                  <a:srgbClr val="121312"/>
                </a:solidFill>
                <a:latin typeface="Times New Roman"/>
                <a:cs typeface="Times New Roman"/>
              </a:rPr>
              <a:t>needs</a:t>
            </a:r>
            <a:r>
              <a:rPr sz="2800" spc="355" dirty="0">
                <a:solidFill>
                  <a:srgbClr val="121312"/>
                </a:solidFill>
                <a:latin typeface="Times New Roman"/>
                <a:cs typeface="Times New Roman"/>
              </a:rPr>
              <a:t> </a:t>
            </a:r>
            <a:r>
              <a:rPr sz="2800" dirty="0">
                <a:solidFill>
                  <a:srgbClr val="121312"/>
                </a:solidFill>
                <a:latin typeface="Times New Roman"/>
                <a:cs typeface="Times New Roman"/>
              </a:rPr>
              <a:t>to</a:t>
            </a:r>
            <a:r>
              <a:rPr sz="2800" spc="365" dirty="0">
                <a:solidFill>
                  <a:srgbClr val="121312"/>
                </a:solidFill>
                <a:latin typeface="Times New Roman"/>
                <a:cs typeface="Times New Roman"/>
              </a:rPr>
              <a:t> </a:t>
            </a:r>
            <a:r>
              <a:rPr sz="2800" dirty="0">
                <a:solidFill>
                  <a:srgbClr val="121312"/>
                </a:solidFill>
                <a:latin typeface="Times New Roman"/>
                <a:cs typeface="Times New Roman"/>
              </a:rPr>
              <a:t>be</a:t>
            </a:r>
            <a:r>
              <a:rPr sz="2800" spc="355" dirty="0">
                <a:solidFill>
                  <a:srgbClr val="121312"/>
                </a:solidFill>
                <a:latin typeface="Times New Roman"/>
                <a:cs typeface="Times New Roman"/>
              </a:rPr>
              <a:t> </a:t>
            </a:r>
            <a:r>
              <a:rPr sz="2800" dirty="0">
                <a:solidFill>
                  <a:srgbClr val="121312"/>
                </a:solidFill>
                <a:latin typeface="Times New Roman"/>
                <a:cs typeface="Times New Roman"/>
              </a:rPr>
              <a:t>processed</a:t>
            </a:r>
            <a:r>
              <a:rPr sz="2800" spc="345" dirty="0">
                <a:solidFill>
                  <a:srgbClr val="121312"/>
                </a:solidFill>
                <a:latin typeface="Times New Roman"/>
                <a:cs typeface="Times New Roman"/>
              </a:rPr>
              <a:t> </a:t>
            </a:r>
            <a:r>
              <a:rPr sz="2800" dirty="0">
                <a:solidFill>
                  <a:srgbClr val="121312"/>
                </a:solidFill>
                <a:latin typeface="Times New Roman"/>
                <a:cs typeface="Times New Roman"/>
              </a:rPr>
              <a:t>in</a:t>
            </a:r>
            <a:r>
              <a:rPr sz="2800" spc="355" dirty="0">
                <a:solidFill>
                  <a:srgbClr val="121312"/>
                </a:solidFill>
                <a:latin typeface="Times New Roman"/>
                <a:cs typeface="Times New Roman"/>
              </a:rPr>
              <a:t> </a:t>
            </a:r>
            <a:r>
              <a:rPr sz="2800" dirty="0">
                <a:solidFill>
                  <a:srgbClr val="121312"/>
                </a:solidFill>
                <a:latin typeface="Times New Roman"/>
                <a:cs typeface="Times New Roman"/>
              </a:rPr>
              <a:t>some</a:t>
            </a:r>
            <a:r>
              <a:rPr sz="2800" spc="355" dirty="0">
                <a:solidFill>
                  <a:srgbClr val="121312"/>
                </a:solidFill>
                <a:latin typeface="Times New Roman"/>
                <a:cs typeface="Times New Roman"/>
              </a:rPr>
              <a:t> </a:t>
            </a:r>
            <a:r>
              <a:rPr sz="2800" dirty="0">
                <a:solidFill>
                  <a:srgbClr val="121312"/>
                </a:solidFill>
                <a:latin typeface="Times New Roman"/>
                <a:cs typeface="Times New Roman"/>
              </a:rPr>
              <a:t>form</a:t>
            </a:r>
            <a:r>
              <a:rPr sz="2800" spc="330" dirty="0">
                <a:solidFill>
                  <a:srgbClr val="121312"/>
                </a:solidFill>
                <a:latin typeface="Times New Roman"/>
                <a:cs typeface="Times New Roman"/>
              </a:rPr>
              <a:t> </a:t>
            </a:r>
            <a:r>
              <a:rPr sz="2800" dirty="0">
                <a:solidFill>
                  <a:srgbClr val="121312"/>
                </a:solidFill>
                <a:latin typeface="Times New Roman"/>
                <a:cs typeface="Times New Roman"/>
              </a:rPr>
              <a:t>and</a:t>
            </a:r>
            <a:r>
              <a:rPr sz="2800" spc="345" dirty="0">
                <a:solidFill>
                  <a:srgbClr val="121312"/>
                </a:solidFill>
                <a:latin typeface="Times New Roman"/>
                <a:cs typeface="Times New Roman"/>
              </a:rPr>
              <a:t> </a:t>
            </a:r>
            <a:r>
              <a:rPr sz="2800" spc="-20" dirty="0">
                <a:solidFill>
                  <a:srgbClr val="121312"/>
                </a:solidFill>
                <a:latin typeface="Times New Roman"/>
                <a:cs typeface="Times New Roman"/>
              </a:rPr>
              <a:t>this </a:t>
            </a:r>
            <a:r>
              <a:rPr sz="2800" dirty="0">
                <a:solidFill>
                  <a:srgbClr val="121312"/>
                </a:solidFill>
                <a:latin typeface="Times New Roman"/>
                <a:cs typeface="Times New Roman"/>
              </a:rPr>
              <a:t>leads</a:t>
            </a:r>
            <a:r>
              <a:rPr sz="2800" spc="-35" dirty="0">
                <a:solidFill>
                  <a:srgbClr val="121312"/>
                </a:solidFill>
                <a:latin typeface="Times New Roman"/>
                <a:cs typeface="Times New Roman"/>
              </a:rPr>
              <a:t> </a:t>
            </a:r>
            <a:r>
              <a:rPr sz="2800" dirty="0">
                <a:solidFill>
                  <a:srgbClr val="121312"/>
                </a:solidFill>
                <a:latin typeface="Times New Roman"/>
                <a:cs typeface="Times New Roman"/>
              </a:rPr>
              <a:t>to</a:t>
            </a:r>
            <a:r>
              <a:rPr sz="2800" spc="-20" dirty="0">
                <a:solidFill>
                  <a:srgbClr val="121312"/>
                </a:solidFill>
                <a:latin typeface="Times New Roman"/>
                <a:cs typeface="Times New Roman"/>
              </a:rPr>
              <a:t> </a:t>
            </a:r>
            <a:r>
              <a:rPr sz="2800" dirty="0">
                <a:solidFill>
                  <a:srgbClr val="121312"/>
                </a:solidFill>
                <a:latin typeface="Times New Roman"/>
                <a:cs typeface="Times New Roman"/>
              </a:rPr>
              <a:t>the</a:t>
            </a:r>
            <a:r>
              <a:rPr sz="2800" spc="-25" dirty="0">
                <a:solidFill>
                  <a:srgbClr val="121312"/>
                </a:solidFill>
                <a:latin typeface="Times New Roman"/>
                <a:cs typeface="Times New Roman"/>
              </a:rPr>
              <a:t> </a:t>
            </a:r>
            <a:r>
              <a:rPr sz="2800" dirty="0">
                <a:solidFill>
                  <a:srgbClr val="121312"/>
                </a:solidFill>
                <a:latin typeface="Times New Roman"/>
                <a:cs typeface="Times New Roman"/>
              </a:rPr>
              <a:t>second</a:t>
            </a:r>
            <a:r>
              <a:rPr sz="2800" spc="-25" dirty="0">
                <a:solidFill>
                  <a:srgbClr val="121312"/>
                </a:solidFill>
                <a:latin typeface="Times New Roman"/>
                <a:cs typeface="Times New Roman"/>
              </a:rPr>
              <a:t> </a:t>
            </a:r>
            <a:r>
              <a:rPr sz="2800" dirty="0">
                <a:solidFill>
                  <a:srgbClr val="121312"/>
                </a:solidFill>
                <a:latin typeface="Times New Roman"/>
                <a:cs typeface="Times New Roman"/>
              </a:rPr>
              <a:t>category</a:t>
            </a:r>
            <a:r>
              <a:rPr sz="2800" spc="-15" dirty="0">
                <a:solidFill>
                  <a:srgbClr val="121312"/>
                </a:solidFill>
                <a:latin typeface="Times New Roman"/>
                <a:cs typeface="Times New Roman"/>
              </a:rPr>
              <a:t> </a:t>
            </a:r>
            <a:r>
              <a:rPr sz="2800" dirty="0">
                <a:solidFill>
                  <a:srgbClr val="121312"/>
                </a:solidFill>
                <a:latin typeface="Times New Roman"/>
                <a:cs typeface="Times New Roman"/>
              </a:rPr>
              <a:t>of</a:t>
            </a:r>
            <a:r>
              <a:rPr sz="2800" spc="-10" dirty="0">
                <a:solidFill>
                  <a:srgbClr val="121312"/>
                </a:solidFill>
                <a:latin typeface="Times New Roman"/>
                <a:cs typeface="Times New Roman"/>
              </a:rPr>
              <a:t> </a:t>
            </a:r>
            <a:r>
              <a:rPr sz="2800" dirty="0">
                <a:solidFill>
                  <a:srgbClr val="121312"/>
                </a:solidFill>
                <a:latin typeface="Times New Roman"/>
                <a:cs typeface="Times New Roman"/>
              </a:rPr>
              <a:t>knowledge,</a:t>
            </a:r>
            <a:r>
              <a:rPr sz="2800" spc="-30" dirty="0">
                <a:solidFill>
                  <a:srgbClr val="121312"/>
                </a:solidFill>
                <a:latin typeface="Times New Roman"/>
                <a:cs typeface="Times New Roman"/>
              </a:rPr>
              <a:t> </a:t>
            </a:r>
            <a:r>
              <a:rPr sz="2800" dirty="0">
                <a:solidFill>
                  <a:srgbClr val="121312"/>
                </a:solidFill>
                <a:latin typeface="Times New Roman"/>
                <a:cs typeface="Times New Roman"/>
              </a:rPr>
              <a:t>the</a:t>
            </a:r>
            <a:r>
              <a:rPr sz="2800" spc="-30" dirty="0">
                <a:solidFill>
                  <a:srgbClr val="121312"/>
                </a:solidFill>
                <a:latin typeface="Times New Roman"/>
                <a:cs typeface="Times New Roman"/>
              </a:rPr>
              <a:t> </a:t>
            </a:r>
            <a:r>
              <a:rPr sz="2800" spc="-10" dirty="0">
                <a:solidFill>
                  <a:srgbClr val="121312"/>
                </a:solidFill>
                <a:latin typeface="Times New Roman"/>
                <a:cs typeface="Times New Roman"/>
              </a:rPr>
              <a:t>model</a:t>
            </a:r>
            <a:r>
              <a:rPr sz="2200" spc="-10" dirty="0">
                <a:solidFill>
                  <a:srgbClr val="121312"/>
                </a:solidFill>
                <a:latin typeface="Times New Roman"/>
                <a:cs typeface="Times New Roman"/>
              </a:rPr>
              <a:t>.</a:t>
            </a:r>
            <a:endParaRPr sz="2200">
              <a:latin typeface="Times New Roman"/>
              <a:cs typeface="Times New Roman"/>
            </a:endParaRPr>
          </a:p>
        </p:txBody>
      </p:sp>
    </p:spTree>
    <p:extLst>
      <p:ext uri="{BB962C8B-B14F-4D97-AF65-F5344CB8AC3E}">
        <p14:creationId xmlns:p14="http://schemas.microsoft.com/office/powerpoint/2010/main" val="4810122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963295" y="1906905"/>
            <a:ext cx="10360025" cy="1855788"/>
          </a:xfrm>
          <a:prstGeom prst="rect">
            <a:avLst/>
          </a:prstGeom>
        </p:spPr>
        <p:txBody>
          <a:bodyPr vert="horz" wrap="square" lIns="0" tIns="12700" rIns="0" bIns="0" rtlCol="0">
            <a:spAutoFit/>
          </a:bodyPr>
          <a:lstStyle/>
          <a:p>
            <a:pPr marL="12700" marR="5080" algn="just">
              <a:lnSpc>
                <a:spcPct val="100000"/>
              </a:lnSpc>
              <a:spcBef>
                <a:spcPts val="100"/>
              </a:spcBef>
            </a:pPr>
            <a:r>
              <a:rPr sz="2400" b="0" dirty="0">
                <a:solidFill>
                  <a:srgbClr val="121312"/>
                </a:solidFill>
                <a:latin typeface="Times New Roman"/>
                <a:cs typeface="Times New Roman"/>
              </a:rPr>
              <a:t>(ii)</a:t>
            </a:r>
            <a:r>
              <a:rPr sz="2400" b="0" spc="220" dirty="0">
                <a:solidFill>
                  <a:srgbClr val="121312"/>
                </a:solidFill>
                <a:latin typeface="Times New Roman"/>
                <a:cs typeface="Times New Roman"/>
              </a:rPr>
              <a:t> </a:t>
            </a:r>
            <a:r>
              <a:rPr sz="2400" b="0" dirty="0">
                <a:solidFill>
                  <a:srgbClr val="121312"/>
                </a:solidFill>
                <a:latin typeface="Times New Roman"/>
                <a:cs typeface="Times New Roman"/>
              </a:rPr>
              <a:t>Models</a:t>
            </a:r>
            <a:r>
              <a:rPr sz="2400" b="0" spc="220" dirty="0">
                <a:solidFill>
                  <a:srgbClr val="121312"/>
                </a:solidFill>
                <a:latin typeface="Times New Roman"/>
                <a:cs typeface="Times New Roman"/>
              </a:rPr>
              <a:t> </a:t>
            </a:r>
            <a:r>
              <a:rPr sz="2400" b="0" dirty="0">
                <a:solidFill>
                  <a:srgbClr val="121312"/>
                </a:solidFill>
                <a:latin typeface="Times New Roman"/>
                <a:cs typeface="Times New Roman"/>
              </a:rPr>
              <a:t>are</a:t>
            </a:r>
            <a:r>
              <a:rPr sz="2400" b="0" spc="225" dirty="0">
                <a:solidFill>
                  <a:srgbClr val="121312"/>
                </a:solidFill>
                <a:latin typeface="Times New Roman"/>
                <a:cs typeface="Times New Roman"/>
              </a:rPr>
              <a:t> </a:t>
            </a:r>
            <a:r>
              <a:rPr sz="2400" b="0" dirty="0">
                <a:solidFill>
                  <a:srgbClr val="121312"/>
                </a:solidFill>
                <a:latin typeface="Times New Roman"/>
                <a:cs typeface="Times New Roman"/>
              </a:rPr>
              <a:t>approximated,</a:t>
            </a:r>
            <a:r>
              <a:rPr sz="2400" b="0" spc="220" dirty="0">
                <a:solidFill>
                  <a:srgbClr val="121312"/>
                </a:solidFill>
                <a:latin typeface="Times New Roman"/>
                <a:cs typeface="Times New Roman"/>
              </a:rPr>
              <a:t> </a:t>
            </a:r>
            <a:r>
              <a:rPr sz="2400" b="0" dirty="0">
                <a:solidFill>
                  <a:srgbClr val="121312"/>
                </a:solidFill>
                <a:latin typeface="Times New Roman"/>
                <a:cs typeface="Times New Roman"/>
              </a:rPr>
              <a:t>often</a:t>
            </a:r>
            <a:r>
              <a:rPr sz="2400" b="0" spc="204" dirty="0">
                <a:solidFill>
                  <a:srgbClr val="121312"/>
                </a:solidFill>
                <a:latin typeface="Times New Roman"/>
                <a:cs typeface="Times New Roman"/>
              </a:rPr>
              <a:t> </a:t>
            </a:r>
            <a:r>
              <a:rPr sz="2400" b="0" dirty="0">
                <a:solidFill>
                  <a:srgbClr val="121312"/>
                </a:solidFill>
                <a:latin typeface="Times New Roman"/>
                <a:cs typeface="Times New Roman"/>
              </a:rPr>
              <a:t>simplified</a:t>
            </a:r>
            <a:r>
              <a:rPr sz="2400" b="0" spc="204" dirty="0">
                <a:solidFill>
                  <a:srgbClr val="121312"/>
                </a:solidFill>
                <a:latin typeface="Times New Roman"/>
                <a:cs typeface="Times New Roman"/>
              </a:rPr>
              <a:t> </a:t>
            </a:r>
            <a:r>
              <a:rPr sz="2400" b="0" dirty="0">
                <a:solidFill>
                  <a:srgbClr val="121312"/>
                </a:solidFill>
                <a:latin typeface="Times New Roman"/>
                <a:cs typeface="Times New Roman"/>
              </a:rPr>
              <a:t>ways</a:t>
            </a:r>
            <a:r>
              <a:rPr sz="2400" b="0" spc="215" dirty="0">
                <a:solidFill>
                  <a:srgbClr val="121312"/>
                </a:solidFill>
                <a:latin typeface="Times New Roman"/>
                <a:cs typeface="Times New Roman"/>
              </a:rPr>
              <a:t> </a:t>
            </a:r>
            <a:r>
              <a:rPr sz="2400" b="0" dirty="0">
                <a:solidFill>
                  <a:srgbClr val="121312"/>
                </a:solidFill>
                <a:latin typeface="Times New Roman"/>
                <a:cs typeface="Times New Roman"/>
              </a:rPr>
              <a:t>of</a:t>
            </a:r>
            <a:r>
              <a:rPr sz="2400" b="0" spc="204" dirty="0">
                <a:solidFill>
                  <a:srgbClr val="121312"/>
                </a:solidFill>
                <a:latin typeface="Times New Roman"/>
                <a:cs typeface="Times New Roman"/>
              </a:rPr>
              <a:t> </a:t>
            </a:r>
            <a:r>
              <a:rPr sz="2400" b="0" dirty="0">
                <a:solidFill>
                  <a:srgbClr val="121312"/>
                </a:solidFill>
                <a:latin typeface="Times New Roman"/>
                <a:cs typeface="Times New Roman"/>
              </a:rPr>
              <a:t>describing</a:t>
            </a:r>
            <a:r>
              <a:rPr sz="2400" b="0" spc="220" dirty="0">
                <a:solidFill>
                  <a:srgbClr val="121312"/>
                </a:solidFill>
                <a:latin typeface="Times New Roman"/>
                <a:cs typeface="Times New Roman"/>
              </a:rPr>
              <a:t> </a:t>
            </a:r>
            <a:r>
              <a:rPr sz="2400" b="0" dirty="0">
                <a:solidFill>
                  <a:srgbClr val="121312"/>
                </a:solidFill>
                <a:latin typeface="Times New Roman"/>
                <a:cs typeface="Times New Roman"/>
              </a:rPr>
              <a:t>sometimes</a:t>
            </a:r>
            <a:r>
              <a:rPr sz="2400" b="0" spc="220" dirty="0">
                <a:solidFill>
                  <a:srgbClr val="121312"/>
                </a:solidFill>
                <a:latin typeface="Times New Roman"/>
                <a:cs typeface="Times New Roman"/>
              </a:rPr>
              <a:t> </a:t>
            </a:r>
            <a:r>
              <a:rPr sz="2400" b="0" spc="-20" dirty="0">
                <a:solidFill>
                  <a:srgbClr val="121312"/>
                </a:solidFill>
                <a:latin typeface="Times New Roman"/>
                <a:cs typeface="Times New Roman"/>
              </a:rPr>
              <a:t>very </a:t>
            </a:r>
            <a:r>
              <a:rPr sz="2400" b="0" dirty="0">
                <a:solidFill>
                  <a:srgbClr val="121312"/>
                </a:solidFill>
                <a:latin typeface="Times New Roman"/>
                <a:cs typeface="Times New Roman"/>
              </a:rPr>
              <a:t>complex</a:t>
            </a:r>
            <a:r>
              <a:rPr sz="2400" b="0" spc="340" dirty="0">
                <a:solidFill>
                  <a:srgbClr val="121312"/>
                </a:solidFill>
                <a:latin typeface="Times New Roman"/>
                <a:cs typeface="Times New Roman"/>
              </a:rPr>
              <a:t> </a:t>
            </a:r>
            <a:r>
              <a:rPr sz="2400" b="0" dirty="0">
                <a:solidFill>
                  <a:srgbClr val="121312"/>
                </a:solidFill>
                <a:latin typeface="Times New Roman"/>
                <a:cs typeface="Times New Roman"/>
              </a:rPr>
              <a:t>interactions</a:t>
            </a:r>
            <a:r>
              <a:rPr sz="2400" b="0" spc="335" dirty="0">
                <a:solidFill>
                  <a:srgbClr val="121312"/>
                </a:solidFill>
                <a:latin typeface="Times New Roman"/>
                <a:cs typeface="Times New Roman"/>
              </a:rPr>
              <a:t> </a:t>
            </a:r>
            <a:r>
              <a:rPr sz="2400" b="0" dirty="0">
                <a:solidFill>
                  <a:srgbClr val="121312"/>
                </a:solidFill>
                <a:latin typeface="Times New Roman"/>
                <a:cs typeface="Times New Roman"/>
              </a:rPr>
              <a:t>in</a:t>
            </a:r>
            <a:r>
              <a:rPr sz="2400" b="0" spc="325" dirty="0">
                <a:solidFill>
                  <a:srgbClr val="121312"/>
                </a:solidFill>
                <a:latin typeface="Times New Roman"/>
                <a:cs typeface="Times New Roman"/>
              </a:rPr>
              <a:t> </a:t>
            </a:r>
            <a:r>
              <a:rPr sz="2400" b="0" dirty="0">
                <a:solidFill>
                  <a:srgbClr val="121312"/>
                </a:solidFill>
                <a:latin typeface="Times New Roman"/>
                <a:cs typeface="Times New Roman"/>
              </a:rPr>
              <a:t>the</a:t>
            </a:r>
            <a:r>
              <a:rPr sz="2400" b="0" spc="340" dirty="0">
                <a:solidFill>
                  <a:srgbClr val="121312"/>
                </a:solidFill>
                <a:latin typeface="Times New Roman"/>
                <a:cs typeface="Times New Roman"/>
              </a:rPr>
              <a:t> </a:t>
            </a:r>
            <a:r>
              <a:rPr sz="2400" b="0" dirty="0">
                <a:solidFill>
                  <a:srgbClr val="121312"/>
                </a:solidFill>
                <a:latin typeface="Times New Roman"/>
                <a:cs typeface="Times New Roman"/>
              </a:rPr>
              <a:t>form</a:t>
            </a:r>
            <a:r>
              <a:rPr sz="2400" b="0" spc="325" dirty="0">
                <a:solidFill>
                  <a:srgbClr val="121312"/>
                </a:solidFill>
                <a:latin typeface="Times New Roman"/>
                <a:cs typeface="Times New Roman"/>
              </a:rPr>
              <a:t> </a:t>
            </a:r>
            <a:r>
              <a:rPr sz="2400" b="0" dirty="0">
                <a:solidFill>
                  <a:srgbClr val="121312"/>
                </a:solidFill>
                <a:latin typeface="Times New Roman"/>
                <a:cs typeface="Times New Roman"/>
              </a:rPr>
              <a:t>of</a:t>
            </a:r>
            <a:r>
              <a:rPr sz="2400" b="0" spc="330" dirty="0">
                <a:solidFill>
                  <a:srgbClr val="121312"/>
                </a:solidFill>
                <a:latin typeface="Times New Roman"/>
                <a:cs typeface="Times New Roman"/>
              </a:rPr>
              <a:t> </a:t>
            </a:r>
            <a:r>
              <a:rPr sz="2400" b="0" dirty="0">
                <a:solidFill>
                  <a:srgbClr val="121312"/>
                </a:solidFill>
                <a:latin typeface="Times New Roman"/>
                <a:cs typeface="Times New Roman"/>
              </a:rPr>
              <a:t>a</a:t>
            </a:r>
            <a:r>
              <a:rPr sz="2400" b="0" spc="335" dirty="0">
                <a:solidFill>
                  <a:srgbClr val="121312"/>
                </a:solidFill>
                <a:latin typeface="Times New Roman"/>
                <a:cs typeface="Times New Roman"/>
              </a:rPr>
              <a:t> </a:t>
            </a:r>
            <a:r>
              <a:rPr sz="2400" b="0" dirty="0">
                <a:solidFill>
                  <a:srgbClr val="121312"/>
                </a:solidFill>
                <a:latin typeface="Times New Roman"/>
                <a:cs typeface="Times New Roman"/>
              </a:rPr>
              <a:t>statistical</a:t>
            </a:r>
            <a:r>
              <a:rPr sz="2400" b="0" spc="345" dirty="0">
                <a:solidFill>
                  <a:srgbClr val="121312"/>
                </a:solidFill>
                <a:latin typeface="Times New Roman"/>
                <a:cs typeface="Times New Roman"/>
              </a:rPr>
              <a:t> </a:t>
            </a:r>
            <a:r>
              <a:rPr sz="2400" b="0" dirty="0">
                <a:solidFill>
                  <a:srgbClr val="121312"/>
                </a:solidFill>
                <a:latin typeface="Times New Roman"/>
                <a:cs typeface="Times New Roman"/>
              </a:rPr>
              <a:t>relationship,</a:t>
            </a:r>
            <a:r>
              <a:rPr sz="2400" b="0" spc="340" dirty="0">
                <a:solidFill>
                  <a:srgbClr val="121312"/>
                </a:solidFill>
                <a:latin typeface="Times New Roman"/>
                <a:cs typeface="Times New Roman"/>
              </a:rPr>
              <a:t> </a:t>
            </a:r>
            <a:r>
              <a:rPr sz="2400" b="0" dirty="0">
                <a:solidFill>
                  <a:srgbClr val="121312"/>
                </a:solidFill>
                <a:latin typeface="Times New Roman"/>
                <a:cs typeface="Times New Roman"/>
              </a:rPr>
              <a:t>a</a:t>
            </a:r>
            <a:r>
              <a:rPr sz="2400" b="0" spc="335" dirty="0">
                <a:solidFill>
                  <a:srgbClr val="121312"/>
                </a:solidFill>
                <a:latin typeface="Times New Roman"/>
                <a:cs typeface="Times New Roman"/>
              </a:rPr>
              <a:t> </a:t>
            </a:r>
            <a:r>
              <a:rPr sz="2400" b="0" dirty="0">
                <a:solidFill>
                  <a:srgbClr val="121312"/>
                </a:solidFill>
                <a:latin typeface="Times New Roman"/>
                <a:cs typeface="Times New Roman"/>
              </a:rPr>
              <a:t>figure,</a:t>
            </a:r>
            <a:r>
              <a:rPr sz="2400" b="0" spc="340" dirty="0">
                <a:solidFill>
                  <a:srgbClr val="121312"/>
                </a:solidFill>
                <a:latin typeface="Times New Roman"/>
                <a:cs typeface="Times New Roman"/>
              </a:rPr>
              <a:t> </a:t>
            </a:r>
            <a:r>
              <a:rPr sz="2400" b="0" dirty="0">
                <a:solidFill>
                  <a:srgbClr val="121312"/>
                </a:solidFill>
                <a:latin typeface="Times New Roman"/>
                <a:cs typeface="Times New Roman"/>
              </a:rPr>
              <a:t>or</a:t>
            </a:r>
            <a:r>
              <a:rPr sz="2400" b="0" spc="345" dirty="0">
                <a:solidFill>
                  <a:srgbClr val="121312"/>
                </a:solidFill>
                <a:latin typeface="Times New Roman"/>
                <a:cs typeface="Times New Roman"/>
              </a:rPr>
              <a:t> </a:t>
            </a:r>
            <a:r>
              <a:rPr sz="2400" b="0" dirty="0">
                <a:solidFill>
                  <a:srgbClr val="121312"/>
                </a:solidFill>
                <a:latin typeface="Times New Roman"/>
                <a:cs typeface="Times New Roman"/>
              </a:rPr>
              <a:t>a</a:t>
            </a:r>
            <a:r>
              <a:rPr sz="2400" b="0" spc="335" dirty="0">
                <a:solidFill>
                  <a:srgbClr val="121312"/>
                </a:solidFill>
                <a:latin typeface="Times New Roman"/>
                <a:cs typeface="Times New Roman"/>
              </a:rPr>
              <a:t> </a:t>
            </a:r>
            <a:r>
              <a:rPr sz="2400" b="0" dirty="0">
                <a:solidFill>
                  <a:srgbClr val="121312"/>
                </a:solidFill>
                <a:latin typeface="Times New Roman"/>
                <a:cs typeface="Times New Roman"/>
              </a:rPr>
              <a:t>set</a:t>
            </a:r>
            <a:r>
              <a:rPr sz="2400" b="0" spc="340" dirty="0">
                <a:solidFill>
                  <a:srgbClr val="121312"/>
                </a:solidFill>
                <a:latin typeface="Times New Roman"/>
                <a:cs typeface="Times New Roman"/>
              </a:rPr>
              <a:t> </a:t>
            </a:r>
            <a:r>
              <a:rPr sz="2400" b="0" spc="-25" dirty="0">
                <a:solidFill>
                  <a:srgbClr val="121312"/>
                </a:solidFill>
                <a:latin typeface="Times New Roman"/>
                <a:cs typeface="Times New Roman"/>
              </a:rPr>
              <a:t>of </a:t>
            </a:r>
            <a:r>
              <a:rPr sz="2400" b="0" dirty="0">
                <a:solidFill>
                  <a:srgbClr val="121312"/>
                </a:solidFill>
                <a:latin typeface="Times New Roman"/>
                <a:cs typeface="Times New Roman"/>
              </a:rPr>
              <a:t>mathematical</a:t>
            </a:r>
            <a:r>
              <a:rPr sz="2400" b="0" spc="160" dirty="0">
                <a:solidFill>
                  <a:srgbClr val="121312"/>
                </a:solidFill>
                <a:latin typeface="Times New Roman"/>
                <a:cs typeface="Times New Roman"/>
              </a:rPr>
              <a:t>  </a:t>
            </a:r>
            <a:r>
              <a:rPr sz="2400" b="0" dirty="0">
                <a:solidFill>
                  <a:srgbClr val="121312"/>
                </a:solidFill>
                <a:latin typeface="Times New Roman"/>
                <a:cs typeface="Times New Roman"/>
              </a:rPr>
              <a:t>equations.</a:t>
            </a:r>
            <a:r>
              <a:rPr sz="2400" b="0" spc="160" dirty="0">
                <a:solidFill>
                  <a:srgbClr val="121312"/>
                </a:solidFill>
                <a:latin typeface="Times New Roman"/>
                <a:cs typeface="Times New Roman"/>
              </a:rPr>
              <a:t>  </a:t>
            </a:r>
            <a:r>
              <a:rPr sz="2400" dirty="0">
                <a:solidFill>
                  <a:srgbClr val="121312"/>
                </a:solidFill>
              </a:rPr>
              <a:t>For</a:t>
            </a:r>
            <a:r>
              <a:rPr sz="2400" spc="135" dirty="0">
                <a:solidFill>
                  <a:srgbClr val="121312"/>
                </a:solidFill>
              </a:rPr>
              <a:t>  </a:t>
            </a:r>
            <a:r>
              <a:rPr sz="2400" dirty="0">
                <a:solidFill>
                  <a:srgbClr val="121312"/>
                </a:solidFill>
              </a:rPr>
              <a:t>instance,</a:t>
            </a:r>
            <a:r>
              <a:rPr sz="2400" spc="165" dirty="0">
                <a:solidFill>
                  <a:srgbClr val="121312"/>
                </a:solidFill>
              </a:rPr>
              <a:t>  </a:t>
            </a:r>
            <a:r>
              <a:rPr sz="2400" dirty="0">
                <a:solidFill>
                  <a:srgbClr val="121312"/>
                </a:solidFill>
              </a:rPr>
              <a:t>the</a:t>
            </a:r>
            <a:r>
              <a:rPr sz="2400" spc="155" dirty="0">
                <a:solidFill>
                  <a:srgbClr val="121312"/>
                </a:solidFill>
              </a:rPr>
              <a:t>  </a:t>
            </a:r>
            <a:r>
              <a:rPr sz="2400" dirty="0">
                <a:solidFill>
                  <a:srgbClr val="121312"/>
                </a:solidFill>
              </a:rPr>
              <a:t>modeling</a:t>
            </a:r>
            <a:r>
              <a:rPr sz="2400" spc="170" dirty="0">
                <a:solidFill>
                  <a:srgbClr val="121312"/>
                </a:solidFill>
              </a:rPr>
              <a:t>  </a:t>
            </a:r>
            <a:r>
              <a:rPr sz="2400" dirty="0">
                <a:solidFill>
                  <a:srgbClr val="121312"/>
                </a:solidFill>
              </a:rPr>
              <a:t>equation</a:t>
            </a:r>
            <a:r>
              <a:rPr sz="2400" spc="165" dirty="0">
                <a:solidFill>
                  <a:srgbClr val="121312"/>
                </a:solidFill>
              </a:rPr>
              <a:t>  </a:t>
            </a:r>
            <a:r>
              <a:rPr sz="2400" dirty="0">
                <a:solidFill>
                  <a:srgbClr val="121312"/>
                </a:solidFill>
              </a:rPr>
              <a:t>captures</a:t>
            </a:r>
            <a:r>
              <a:rPr sz="2400" spc="170" dirty="0">
                <a:solidFill>
                  <a:srgbClr val="121312"/>
                </a:solidFill>
              </a:rPr>
              <a:t>  </a:t>
            </a:r>
            <a:r>
              <a:rPr sz="2400" spc="-25" dirty="0">
                <a:solidFill>
                  <a:srgbClr val="121312"/>
                </a:solidFill>
              </a:rPr>
              <a:t>the </a:t>
            </a:r>
            <a:r>
              <a:rPr sz="2400" dirty="0">
                <a:solidFill>
                  <a:srgbClr val="121312"/>
                </a:solidFill>
              </a:rPr>
              <a:t>relationship</a:t>
            </a:r>
            <a:r>
              <a:rPr sz="2400" spc="420" dirty="0">
                <a:solidFill>
                  <a:srgbClr val="121312"/>
                </a:solidFill>
              </a:rPr>
              <a:t> </a:t>
            </a:r>
            <a:r>
              <a:rPr sz="2400" dirty="0">
                <a:solidFill>
                  <a:srgbClr val="121312"/>
                </a:solidFill>
              </a:rPr>
              <a:t>between</a:t>
            </a:r>
            <a:r>
              <a:rPr sz="2400" spc="440" dirty="0">
                <a:solidFill>
                  <a:srgbClr val="121312"/>
                </a:solidFill>
              </a:rPr>
              <a:t> </a:t>
            </a:r>
            <a:r>
              <a:rPr sz="2400" dirty="0">
                <a:solidFill>
                  <a:srgbClr val="121312"/>
                </a:solidFill>
              </a:rPr>
              <a:t>different</a:t>
            </a:r>
            <a:r>
              <a:rPr sz="2400" spc="434" dirty="0">
                <a:solidFill>
                  <a:srgbClr val="121312"/>
                </a:solidFill>
              </a:rPr>
              <a:t> </a:t>
            </a:r>
            <a:r>
              <a:rPr sz="2400" dirty="0">
                <a:solidFill>
                  <a:srgbClr val="121312"/>
                </a:solidFill>
              </a:rPr>
              <a:t>attributes</a:t>
            </a:r>
            <a:r>
              <a:rPr sz="2400" spc="440" dirty="0">
                <a:solidFill>
                  <a:srgbClr val="121312"/>
                </a:solidFill>
              </a:rPr>
              <a:t> </a:t>
            </a:r>
            <a:r>
              <a:rPr sz="2400" dirty="0">
                <a:solidFill>
                  <a:srgbClr val="121312"/>
                </a:solidFill>
              </a:rPr>
              <a:t>or</a:t>
            </a:r>
            <a:r>
              <a:rPr sz="2400" spc="365" dirty="0">
                <a:solidFill>
                  <a:srgbClr val="121312"/>
                </a:solidFill>
              </a:rPr>
              <a:t> </a:t>
            </a:r>
            <a:r>
              <a:rPr sz="2400" dirty="0">
                <a:solidFill>
                  <a:srgbClr val="121312"/>
                </a:solidFill>
              </a:rPr>
              <a:t>the</a:t>
            </a:r>
            <a:r>
              <a:rPr sz="2400" spc="440" dirty="0">
                <a:solidFill>
                  <a:srgbClr val="121312"/>
                </a:solidFill>
              </a:rPr>
              <a:t> </a:t>
            </a:r>
            <a:r>
              <a:rPr sz="2400" dirty="0">
                <a:solidFill>
                  <a:srgbClr val="121312"/>
                </a:solidFill>
              </a:rPr>
              <a:t>behavior</a:t>
            </a:r>
            <a:r>
              <a:rPr sz="2400" spc="390" dirty="0">
                <a:solidFill>
                  <a:srgbClr val="121312"/>
                </a:solidFill>
              </a:rPr>
              <a:t> </a:t>
            </a:r>
            <a:r>
              <a:rPr sz="2400" dirty="0">
                <a:solidFill>
                  <a:srgbClr val="121312"/>
                </a:solidFill>
              </a:rPr>
              <a:t>of</a:t>
            </a:r>
            <a:r>
              <a:rPr sz="2400" spc="430" dirty="0">
                <a:solidFill>
                  <a:srgbClr val="121312"/>
                </a:solidFill>
              </a:rPr>
              <a:t> </a:t>
            </a:r>
            <a:r>
              <a:rPr sz="2400" dirty="0">
                <a:solidFill>
                  <a:srgbClr val="121312"/>
                </a:solidFill>
              </a:rPr>
              <a:t>the</a:t>
            </a:r>
            <a:r>
              <a:rPr sz="2400" spc="434" dirty="0">
                <a:solidFill>
                  <a:srgbClr val="121312"/>
                </a:solidFill>
              </a:rPr>
              <a:t> </a:t>
            </a:r>
            <a:r>
              <a:rPr sz="2400" dirty="0">
                <a:solidFill>
                  <a:srgbClr val="121312"/>
                </a:solidFill>
              </a:rPr>
              <a:t>device</a:t>
            </a:r>
            <a:r>
              <a:rPr sz="2400" spc="425" dirty="0">
                <a:solidFill>
                  <a:srgbClr val="121312"/>
                </a:solidFill>
              </a:rPr>
              <a:t> </a:t>
            </a:r>
            <a:r>
              <a:rPr sz="2400" b="0" dirty="0">
                <a:solidFill>
                  <a:srgbClr val="121312"/>
                </a:solidFill>
                <a:latin typeface="Times New Roman"/>
                <a:cs typeface="Times New Roman"/>
              </a:rPr>
              <a:t>in</a:t>
            </a:r>
            <a:r>
              <a:rPr sz="2400" b="0" spc="425" dirty="0">
                <a:solidFill>
                  <a:srgbClr val="121312"/>
                </a:solidFill>
                <a:latin typeface="Times New Roman"/>
                <a:cs typeface="Times New Roman"/>
              </a:rPr>
              <a:t> </a:t>
            </a:r>
            <a:r>
              <a:rPr sz="2400" b="0" spc="-25" dirty="0">
                <a:solidFill>
                  <a:srgbClr val="121312"/>
                </a:solidFill>
                <a:latin typeface="Times New Roman"/>
                <a:cs typeface="Times New Roman"/>
              </a:rPr>
              <a:t>an </a:t>
            </a:r>
            <a:r>
              <a:rPr sz="2400" b="0" dirty="0">
                <a:solidFill>
                  <a:srgbClr val="121312"/>
                </a:solidFill>
                <a:latin typeface="Times New Roman"/>
                <a:cs typeface="Times New Roman"/>
              </a:rPr>
              <a:t>abstract</a:t>
            </a:r>
            <a:r>
              <a:rPr sz="2400" b="0" spc="-40" dirty="0">
                <a:solidFill>
                  <a:srgbClr val="121312"/>
                </a:solidFill>
                <a:latin typeface="Times New Roman"/>
                <a:cs typeface="Times New Roman"/>
              </a:rPr>
              <a:t> </a:t>
            </a:r>
            <a:r>
              <a:rPr sz="2400" b="0" dirty="0">
                <a:solidFill>
                  <a:srgbClr val="121312"/>
                </a:solidFill>
                <a:latin typeface="Times New Roman"/>
                <a:cs typeface="Times New Roman"/>
              </a:rPr>
              <a:t>form</a:t>
            </a:r>
            <a:r>
              <a:rPr sz="2400" b="0" spc="-15" dirty="0">
                <a:solidFill>
                  <a:srgbClr val="121312"/>
                </a:solidFill>
                <a:latin typeface="Times New Roman"/>
                <a:cs typeface="Times New Roman"/>
              </a:rPr>
              <a:t> </a:t>
            </a:r>
            <a:r>
              <a:rPr sz="2400" b="0" dirty="0">
                <a:solidFill>
                  <a:srgbClr val="121312"/>
                </a:solidFill>
                <a:latin typeface="Times New Roman"/>
                <a:cs typeface="Times New Roman"/>
              </a:rPr>
              <a:t>and</a:t>
            </a:r>
            <a:r>
              <a:rPr sz="2400" b="0" spc="-5" dirty="0">
                <a:solidFill>
                  <a:srgbClr val="121312"/>
                </a:solidFill>
                <a:latin typeface="Times New Roman"/>
                <a:cs typeface="Times New Roman"/>
              </a:rPr>
              <a:t> </a:t>
            </a:r>
            <a:r>
              <a:rPr sz="2400" b="0" dirty="0">
                <a:solidFill>
                  <a:srgbClr val="121312"/>
                </a:solidFill>
                <a:latin typeface="Times New Roman"/>
                <a:cs typeface="Times New Roman"/>
              </a:rPr>
              <a:t>enables</a:t>
            </a:r>
            <a:r>
              <a:rPr sz="2400" b="0" spc="-30" dirty="0">
                <a:solidFill>
                  <a:srgbClr val="121312"/>
                </a:solidFill>
                <a:latin typeface="Times New Roman"/>
                <a:cs typeface="Times New Roman"/>
              </a:rPr>
              <a:t> </a:t>
            </a:r>
            <a:r>
              <a:rPr sz="2400" b="0" dirty="0">
                <a:solidFill>
                  <a:srgbClr val="121312"/>
                </a:solidFill>
                <a:latin typeface="Times New Roman"/>
                <a:cs typeface="Times New Roman"/>
              </a:rPr>
              <a:t>us</a:t>
            </a:r>
            <a:r>
              <a:rPr sz="2400" b="0" spc="-5" dirty="0">
                <a:solidFill>
                  <a:srgbClr val="121312"/>
                </a:solidFill>
                <a:latin typeface="Times New Roman"/>
                <a:cs typeface="Times New Roman"/>
              </a:rPr>
              <a:t> </a:t>
            </a:r>
            <a:r>
              <a:rPr sz="2400" b="0" dirty="0">
                <a:solidFill>
                  <a:srgbClr val="121312"/>
                </a:solidFill>
                <a:latin typeface="Times New Roman"/>
                <a:cs typeface="Times New Roman"/>
              </a:rPr>
              <a:t>to</a:t>
            </a:r>
            <a:r>
              <a:rPr sz="2400" b="0" spc="-25" dirty="0">
                <a:solidFill>
                  <a:srgbClr val="121312"/>
                </a:solidFill>
                <a:latin typeface="Times New Roman"/>
                <a:cs typeface="Times New Roman"/>
              </a:rPr>
              <a:t> </a:t>
            </a:r>
            <a:r>
              <a:rPr sz="2400" b="0" dirty="0">
                <a:solidFill>
                  <a:srgbClr val="121312"/>
                </a:solidFill>
                <a:latin typeface="Times New Roman"/>
                <a:cs typeface="Times New Roman"/>
              </a:rPr>
              <a:t>understand</a:t>
            </a:r>
            <a:r>
              <a:rPr sz="2400" b="0" spc="-25" dirty="0">
                <a:solidFill>
                  <a:srgbClr val="121312"/>
                </a:solidFill>
                <a:latin typeface="Times New Roman"/>
                <a:cs typeface="Times New Roman"/>
              </a:rPr>
              <a:t> </a:t>
            </a:r>
            <a:r>
              <a:rPr sz="2400" b="0" dirty="0">
                <a:solidFill>
                  <a:srgbClr val="121312"/>
                </a:solidFill>
                <a:latin typeface="Times New Roman"/>
                <a:cs typeface="Times New Roman"/>
              </a:rPr>
              <a:t>the</a:t>
            </a:r>
            <a:r>
              <a:rPr sz="2400" b="0" spc="-15" dirty="0">
                <a:solidFill>
                  <a:srgbClr val="121312"/>
                </a:solidFill>
                <a:latin typeface="Times New Roman"/>
                <a:cs typeface="Times New Roman"/>
              </a:rPr>
              <a:t> </a:t>
            </a:r>
            <a:r>
              <a:rPr sz="2400" b="0" dirty="0">
                <a:solidFill>
                  <a:srgbClr val="121312"/>
                </a:solidFill>
                <a:latin typeface="Times New Roman"/>
                <a:cs typeface="Times New Roman"/>
              </a:rPr>
              <a:t>observed</a:t>
            </a:r>
            <a:r>
              <a:rPr sz="2400" b="0" spc="-15" dirty="0">
                <a:solidFill>
                  <a:srgbClr val="121312"/>
                </a:solidFill>
                <a:latin typeface="Times New Roman"/>
                <a:cs typeface="Times New Roman"/>
              </a:rPr>
              <a:t> </a:t>
            </a:r>
            <a:r>
              <a:rPr sz="2400" b="0" spc="-10" dirty="0">
                <a:solidFill>
                  <a:srgbClr val="121312"/>
                </a:solidFill>
                <a:latin typeface="Times New Roman"/>
                <a:cs typeface="Times New Roman"/>
              </a:rPr>
              <a:t>phenomena.</a:t>
            </a:r>
            <a:endParaRPr sz="2400" dirty="0">
              <a:latin typeface="Times New Roman"/>
              <a:cs typeface="Times New Roman"/>
            </a:endParaRPr>
          </a:p>
        </p:txBody>
      </p:sp>
      <p:sp>
        <p:nvSpPr>
          <p:cNvPr id="3" name="object 3"/>
          <p:cNvSpPr txBox="1"/>
          <p:nvPr/>
        </p:nvSpPr>
        <p:spPr>
          <a:xfrm>
            <a:off x="1073302" y="3980434"/>
            <a:ext cx="10360025" cy="1123315"/>
          </a:xfrm>
          <a:prstGeom prst="rect">
            <a:avLst/>
          </a:prstGeom>
        </p:spPr>
        <p:txBody>
          <a:bodyPr vert="horz" wrap="square" lIns="0" tIns="12700" rIns="0" bIns="0" rtlCol="0">
            <a:spAutoFit/>
          </a:bodyPr>
          <a:lstStyle/>
          <a:p>
            <a:pPr marL="12700" marR="5080" algn="just">
              <a:lnSpc>
                <a:spcPct val="100000"/>
              </a:lnSpc>
              <a:spcBef>
                <a:spcPts val="100"/>
              </a:spcBef>
            </a:pPr>
            <a:r>
              <a:rPr sz="2400" dirty="0">
                <a:solidFill>
                  <a:srgbClr val="121312"/>
                </a:solidFill>
                <a:latin typeface="Times New Roman"/>
                <a:cs typeface="Times New Roman"/>
              </a:rPr>
              <a:t>(iii)</a:t>
            </a:r>
            <a:r>
              <a:rPr sz="2400" spc="365" dirty="0">
                <a:solidFill>
                  <a:srgbClr val="121312"/>
                </a:solidFill>
                <a:latin typeface="Times New Roman"/>
                <a:cs typeface="Times New Roman"/>
              </a:rPr>
              <a:t> </a:t>
            </a:r>
            <a:r>
              <a:rPr sz="2400" dirty="0">
                <a:solidFill>
                  <a:srgbClr val="121312"/>
                </a:solidFill>
                <a:latin typeface="Times New Roman"/>
                <a:cs typeface="Times New Roman"/>
              </a:rPr>
              <a:t>The</a:t>
            </a:r>
            <a:r>
              <a:rPr sz="2400" spc="360" dirty="0">
                <a:solidFill>
                  <a:srgbClr val="121312"/>
                </a:solidFill>
                <a:latin typeface="Times New Roman"/>
                <a:cs typeface="Times New Roman"/>
              </a:rPr>
              <a:t> </a:t>
            </a:r>
            <a:r>
              <a:rPr sz="2400" dirty="0">
                <a:solidFill>
                  <a:srgbClr val="121312"/>
                </a:solidFill>
                <a:latin typeface="Times New Roman"/>
                <a:cs typeface="Times New Roman"/>
              </a:rPr>
              <a:t>final</a:t>
            </a:r>
            <a:r>
              <a:rPr sz="2400" spc="350" dirty="0">
                <a:solidFill>
                  <a:srgbClr val="121312"/>
                </a:solidFill>
                <a:latin typeface="Times New Roman"/>
                <a:cs typeface="Times New Roman"/>
              </a:rPr>
              <a:t> </a:t>
            </a:r>
            <a:r>
              <a:rPr sz="2400" dirty="0">
                <a:solidFill>
                  <a:srgbClr val="121312"/>
                </a:solidFill>
                <a:latin typeface="Times New Roman"/>
                <a:cs typeface="Times New Roman"/>
              </a:rPr>
              <a:t>category</a:t>
            </a:r>
            <a:r>
              <a:rPr sz="2400" spc="350" dirty="0">
                <a:solidFill>
                  <a:srgbClr val="121312"/>
                </a:solidFill>
                <a:latin typeface="Times New Roman"/>
                <a:cs typeface="Times New Roman"/>
              </a:rPr>
              <a:t> </a:t>
            </a:r>
            <a:r>
              <a:rPr sz="2400" dirty="0">
                <a:solidFill>
                  <a:srgbClr val="121312"/>
                </a:solidFill>
                <a:latin typeface="Times New Roman"/>
                <a:cs typeface="Times New Roman"/>
              </a:rPr>
              <a:t>is</a:t>
            </a:r>
            <a:r>
              <a:rPr sz="2400" spc="355" dirty="0">
                <a:solidFill>
                  <a:srgbClr val="121312"/>
                </a:solidFill>
                <a:latin typeface="Times New Roman"/>
                <a:cs typeface="Times New Roman"/>
              </a:rPr>
              <a:t> </a:t>
            </a:r>
            <a:r>
              <a:rPr sz="2400" dirty="0">
                <a:solidFill>
                  <a:srgbClr val="121312"/>
                </a:solidFill>
                <a:latin typeface="Times New Roman"/>
                <a:cs typeface="Times New Roman"/>
              </a:rPr>
              <a:t>a</a:t>
            </a:r>
            <a:r>
              <a:rPr sz="2400" spc="345" dirty="0">
                <a:solidFill>
                  <a:srgbClr val="121312"/>
                </a:solidFill>
                <a:latin typeface="Times New Roman"/>
                <a:cs typeface="Times New Roman"/>
              </a:rPr>
              <a:t> </a:t>
            </a:r>
            <a:r>
              <a:rPr sz="2400" dirty="0">
                <a:solidFill>
                  <a:srgbClr val="121312"/>
                </a:solidFill>
                <a:latin typeface="Times New Roman"/>
                <a:cs typeface="Times New Roman"/>
              </a:rPr>
              <a:t>way</a:t>
            </a:r>
            <a:r>
              <a:rPr sz="2400" spc="355" dirty="0">
                <a:solidFill>
                  <a:srgbClr val="121312"/>
                </a:solidFill>
                <a:latin typeface="Times New Roman"/>
                <a:cs typeface="Times New Roman"/>
              </a:rPr>
              <a:t> </a:t>
            </a:r>
            <a:r>
              <a:rPr sz="2400" dirty="0">
                <a:solidFill>
                  <a:srgbClr val="121312"/>
                </a:solidFill>
                <a:latin typeface="Times New Roman"/>
                <a:cs typeface="Times New Roman"/>
              </a:rPr>
              <a:t>of</a:t>
            </a:r>
            <a:r>
              <a:rPr sz="2400" spc="350" dirty="0">
                <a:solidFill>
                  <a:srgbClr val="121312"/>
                </a:solidFill>
                <a:latin typeface="Times New Roman"/>
                <a:cs typeface="Times New Roman"/>
              </a:rPr>
              <a:t> </a:t>
            </a:r>
            <a:r>
              <a:rPr sz="2400" dirty="0">
                <a:solidFill>
                  <a:srgbClr val="121312"/>
                </a:solidFill>
                <a:latin typeface="Times New Roman"/>
                <a:cs typeface="Times New Roman"/>
              </a:rPr>
              <a:t>arranging</a:t>
            </a:r>
            <a:r>
              <a:rPr sz="2400" spc="350" dirty="0">
                <a:solidFill>
                  <a:srgbClr val="121312"/>
                </a:solidFill>
                <a:latin typeface="Times New Roman"/>
                <a:cs typeface="Times New Roman"/>
              </a:rPr>
              <a:t> </a:t>
            </a:r>
            <a:r>
              <a:rPr sz="2400" dirty="0">
                <a:solidFill>
                  <a:srgbClr val="121312"/>
                </a:solidFill>
                <a:latin typeface="Times New Roman"/>
                <a:cs typeface="Times New Roman"/>
              </a:rPr>
              <a:t>or</a:t>
            </a:r>
            <a:r>
              <a:rPr sz="2400" spc="360" dirty="0">
                <a:solidFill>
                  <a:srgbClr val="121312"/>
                </a:solidFill>
                <a:latin typeface="Times New Roman"/>
                <a:cs typeface="Times New Roman"/>
              </a:rPr>
              <a:t> </a:t>
            </a:r>
            <a:r>
              <a:rPr sz="2400" dirty="0">
                <a:solidFill>
                  <a:srgbClr val="121312"/>
                </a:solidFill>
                <a:latin typeface="Times New Roman"/>
                <a:cs typeface="Times New Roman"/>
              </a:rPr>
              <a:t>doing</a:t>
            </a:r>
            <a:r>
              <a:rPr sz="2400" spc="355" dirty="0">
                <a:solidFill>
                  <a:srgbClr val="121312"/>
                </a:solidFill>
                <a:latin typeface="Times New Roman"/>
                <a:cs typeface="Times New Roman"/>
              </a:rPr>
              <a:t> </a:t>
            </a:r>
            <a:r>
              <a:rPr sz="2400" dirty="0">
                <a:solidFill>
                  <a:srgbClr val="121312"/>
                </a:solidFill>
                <a:latin typeface="Times New Roman"/>
                <a:cs typeface="Times New Roman"/>
              </a:rPr>
              <a:t>things</a:t>
            </a:r>
            <a:r>
              <a:rPr sz="2400" spc="355" dirty="0">
                <a:solidFill>
                  <a:srgbClr val="121312"/>
                </a:solidFill>
                <a:latin typeface="Times New Roman"/>
                <a:cs typeface="Times New Roman"/>
              </a:rPr>
              <a:t> </a:t>
            </a:r>
            <a:r>
              <a:rPr sz="2400" dirty="0">
                <a:solidFill>
                  <a:srgbClr val="121312"/>
                </a:solidFill>
                <a:latin typeface="Times New Roman"/>
                <a:cs typeface="Times New Roman"/>
              </a:rPr>
              <a:t>through</a:t>
            </a:r>
            <a:r>
              <a:rPr sz="2400" spc="345" dirty="0">
                <a:solidFill>
                  <a:srgbClr val="121312"/>
                </a:solidFill>
                <a:latin typeface="Times New Roman"/>
                <a:cs typeface="Times New Roman"/>
              </a:rPr>
              <a:t> </a:t>
            </a:r>
            <a:r>
              <a:rPr sz="2400" b="1" spc="-10" dirty="0">
                <a:solidFill>
                  <a:srgbClr val="121312"/>
                </a:solidFill>
                <a:latin typeface="Times New Roman"/>
                <a:cs typeface="Times New Roman"/>
              </a:rPr>
              <a:t>processes</a:t>
            </a:r>
            <a:r>
              <a:rPr sz="2400" spc="-10" dirty="0">
                <a:solidFill>
                  <a:srgbClr val="121312"/>
                </a:solidFill>
                <a:latin typeface="Times New Roman"/>
                <a:cs typeface="Times New Roman"/>
              </a:rPr>
              <a:t>, </a:t>
            </a:r>
            <a:r>
              <a:rPr sz="2400" b="1" dirty="0">
                <a:solidFill>
                  <a:srgbClr val="121312"/>
                </a:solidFill>
                <a:latin typeface="Times New Roman"/>
                <a:cs typeface="Times New Roman"/>
              </a:rPr>
              <a:t>algorithms,</a:t>
            </a:r>
            <a:r>
              <a:rPr sz="2400" b="1" spc="535" dirty="0">
                <a:solidFill>
                  <a:srgbClr val="121312"/>
                </a:solidFill>
                <a:latin typeface="Times New Roman"/>
                <a:cs typeface="Times New Roman"/>
              </a:rPr>
              <a:t> </a:t>
            </a:r>
            <a:r>
              <a:rPr sz="2400" b="1" dirty="0">
                <a:solidFill>
                  <a:srgbClr val="121312"/>
                </a:solidFill>
                <a:latin typeface="Times New Roman"/>
                <a:cs typeface="Times New Roman"/>
              </a:rPr>
              <a:t>procedures,</a:t>
            </a:r>
            <a:r>
              <a:rPr sz="2400" b="1" spc="550" dirty="0">
                <a:solidFill>
                  <a:srgbClr val="121312"/>
                </a:solidFill>
                <a:latin typeface="Times New Roman"/>
                <a:cs typeface="Times New Roman"/>
              </a:rPr>
              <a:t> </a:t>
            </a:r>
            <a:r>
              <a:rPr sz="2400" b="1" dirty="0">
                <a:solidFill>
                  <a:srgbClr val="121312"/>
                </a:solidFill>
                <a:latin typeface="Times New Roman"/>
                <a:cs typeface="Times New Roman"/>
              </a:rPr>
              <a:t>arrangements,</a:t>
            </a:r>
            <a:r>
              <a:rPr sz="2400" b="1" spc="555" dirty="0">
                <a:solidFill>
                  <a:srgbClr val="121312"/>
                </a:solidFill>
                <a:latin typeface="Times New Roman"/>
                <a:cs typeface="Times New Roman"/>
              </a:rPr>
              <a:t> </a:t>
            </a:r>
            <a:r>
              <a:rPr sz="2400" b="1" dirty="0">
                <a:solidFill>
                  <a:srgbClr val="121312"/>
                </a:solidFill>
                <a:latin typeface="Times New Roman"/>
                <a:cs typeface="Times New Roman"/>
              </a:rPr>
              <a:t>or</a:t>
            </a:r>
            <a:r>
              <a:rPr sz="2400" b="1" spc="500" dirty="0">
                <a:solidFill>
                  <a:srgbClr val="121312"/>
                </a:solidFill>
                <a:latin typeface="Times New Roman"/>
                <a:cs typeface="Times New Roman"/>
              </a:rPr>
              <a:t> </a:t>
            </a:r>
            <a:r>
              <a:rPr sz="2400" b="1" dirty="0">
                <a:solidFill>
                  <a:srgbClr val="121312"/>
                </a:solidFill>
                <a:latin typeface="Times New Roman"/>
                <a:cs typeface="Times New Roman"/>
              </a:rPr>
              <a:t>reference</a:t>
            </a:r>
            <a:r>
              <a:rPr sz="2400" b="1" spc="555" dirty="0">
                <a:solidFill>
                  <a:srgbClr val="121312"/>
                </a:solidFill>
                <a:latin typeface="Times New Roman"/>
                <a:cs typeface="Times New Roman"/>
              </a:rPr>
              <a:t> </a:t>
            </a:r>
            <a:r>
              <a:rPr sz="2400" b="1" dirty="0">
                <a:solidFill>
                  <a:srgbClr val="121312"/>
                </a:solidFill>
                <a:latin typeface="Times New Roman"/>
                <a:cs typeface="Times New Roman"/>
              </a:rPr>
              <a:t>designs</a:t>
            </a:r>
            <a:r>
              <a:rPr sz="2400" dirty="0">
                <a:solidFill>
                  <a:srgbClr val="121312"/>
                </a:solidFill>
                <a:latin typeface="Times New Roman"/>
                <a:cs typeface="Times New Roman"/>
              </a:rPr>
              <a:t>,</a:t>
            </a:r>
            <a:r>
              <a:rPr sz="2400" spc="545" dirty="0">
                <a:solidFill>
                  <a:srgbClr val="121312"/>
                </a:solidFill>
                <a:latin typeface="Times New Roman"/>
                <a:cs typeface="Times New Roman"/>
              </a:rPr>
              <a:t> </a:t>
            </a:r>
            <a:r>
              <a:rPr sz="2400" dirty="0">
                <a:solidFill>
                  <a:srgbClr val="121312"/>
                </a:solidFill>
                <a:latin typeface="Times New Roman"/>
                <a:cs typeface="Times New Roman"/>
              </a:rPr>
              <a:t>to</a:t>
            </a:r>
            <a:r>
              <a:rPr sz="2400" spc="545" dirty="0">
                <a:solidFill>
                  <a:srgbClr val="121312"/>
                </a:solidFill>
                <a:latin typeface="Times New Roman"/>
                <a:cs typeface="Times New Roman"/>
              </a:rPr>
              <a:t> </a:t>
            </a:r>
            <a:r>
              <a:rPr sz="2400" dirty="0">
                <a:solidFill>
                  <a:srgbClr val="121312"/>
                </a:solidFill>
                <a:latin typeface="Times New Roman"/>
                <a:cs typeface="Times New Roman"/>
              </a:rPr>
              <a:t>get</a:t>
            </a:r>
            <a:r>
              <a:rPr sz="2400" spc="545" dirty="0">
                <a:solidFill>
                  <a:srgbClr val="121312"/>
                </a:solidFill>
                <a:latin typeface="Times New Roman"/>
                <a:cs typeface="Times New Roman"/>
              </a:rPr>
              <a:t> </a:t>
            </a:r>
            <a:r>
              <a:rPr sz="2400" dirty="0">
                <a:solidFill>
                  <a:srgbClr val="121312"/>
                </a:solidFill>
                <a:latin typeface="Times New Roman"/>
                <a:cs typeface="Times New Roman"/>
              </a:rPr>
              <a:t>a</a:t>
            </a:r>
            <a:r>
              <a:rPr sz="2400" spc="550" dirty="0">
                <a:solidFill>
                  <a:srgbClr val="121312"/>
                </a:solidFill>
                <a:latin typeface="Times New Roman"/>
                <a:cs typeface="Times New Roman"/>
              </a:rPr>
              <a:t> </a:t>
            </a:r>
            <a:r>
              <a:rPr sz="2400" spc="-10" dirty="0">
                <a:solidFill>
                  <a:srgbClr val="121312"/>
                </a:solidFill>
                <a:latin typeface="Times New Roman"/>
                <a:cs typeface="Times New Roman"/>
              </a:rPr>
              <a:t>certain </a:t>
            </a:r>
            <a:r>
              <a:rPr sz="2400" dirty="0">
                <a:solidFill>
                  <a:srgbClr val="121312"/>
                </a:solidFill>
                <a:latin typeface="Times New Roman"/>
                <a:cs typeface="Times New Roman"/>
              </a:rPr>
              <a:t>desired</a:t>
            </a:r>
            <a:r>
              <a:rPr sz="2400" spc="-10" dirty="0">
                <a:solidFill>
                  <a:srgbClr val="121312"/>
                </a:solidFill>
                <a:latin typeface="Times New Roman"/>
                <a:cs typeface="Times New Roman"/>
              </a:rPr>
              <a:t> result.</a:t>
            </a:r>
            <a:endParaRPr sz="2400" dirty="0">
              <a:latin typeface="Times New Roman"/>
              <a:cs typeface="Times New Roman"/>
            </a:endParaRPr>
          </a:p>
        </p:txBody>
      </p:sp>
    </p:spTree>
    <p:extLst>
      <p:ext uri="{BB962C8B-B14F-4D97-AF65-F5344CB8AC3E}">
        <p14:creationId xmlns:p14="http://schemas.microsoft.com/office/powerpoint/2010/main" val="26445830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85800" y="1005840"/>
            <a:ext cx="10302240" cy="5347614"/>
          </a:xfrm>
          <a:prstGeom prst="rect">
            <a:avLst/>
          </a:prstGeom>
        </p:spPr>
      </p:pic>
      <p:sp>
        <p:nvSpPr>
          <p:cNvPr id="3" name="object 3"/>
          <p:cNvSpPr txBox="1"/>
          <p:nvPr/>
        </p:nvSpPr>
        <p:spPr>
          <a:xfrm>
            <a:off x="3491230" y="6353454"/>
            <a:ext cx="469138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121312"/>
                </a:solidFill>
                <a:latin typeface="Times New Roman"/>
                <a:cs typeface="Times New Roman"/>
              </a:rPr>
              <a:t>Fig.</a:t>
            </a:r>
            <a:r>
              <a:rPr sz="1800" b="1" spc="-35" dirty="0">
                <a:solidFill>
                  <a:srgbClr val="121312"/>
                </a:solidFill>
                <a:latin typeface="Times New Roman"/>
                <a:cs typeface="Times New Roman"/>
              </a:rPr>
              <a:t> </a:t>
            </a:r>
            <a:r>
              <a:rPr sz="1800" b="1" dirty="0">
                <a:solidFill>
                  <a:srgbClr val="121312"/>
                </a:solidFill>
                <a:latin typeface="Times New Roman"/>
                <a:cs typeface="Times New Roman"/>
              </a:rPr>
              <a:t>1.2</a:t>
            </a:r>
            <a:r>
              <a:rPr sz="1800" b="1" spc="-55" dirty="0">
                <a:solidFill>
                  <a:srgbClr val="121312"/>
                </a:solidFill>
                <a:latin typeface="Times New Roman"/>
                <a:cs typeface="Times New Roman"/>
              </a:rPr>
              <a:t> </a:t>
            </a:r>
            <a:r>
              <a:rPr sz="1800" b="1" dirty="0">
                <a:solidFill>
                  <a:srgbClr val="121312"/>
                </a:solidFill>
                <a:latin typeface="Times New Roman"/>
                <a:cs typeface="Times New Roman"/>
              </a:rPr>
              <a:t>The</a:t>
            </a:r>
            <a:r>
              <a:rPr sz="1800" b="1" spc="-20" dirty="0">
                <a:solidFill>
                  <a:srgbClr val="121312"/>
                </a:solidFill>
                <a:latin typeface="Times New Roman"/>
                <a:cs typeface="Times New Roman"/>
              </a:rPr>
              <a:t> </a:t>
            </a:r>
            <a:r>
              <a:rPr sz="1800" b="1" dirty="0">
                <a:solidFill>
                  <a:srgbClr val="121312"/>
                </a:solidFill>
                <a:latin typeface="Times New Roman"/>
                <a:cs typeface="Times New Roman"/>
              </a:rPr>
              <a:t>categories</a:t>
            </a:r>
            <a:r>
              <a:rPr sz="1800" b="1" spc="-40" dirty="0">
                <a:solidFill>
                  <a:srgbClr val="121312"/>
                </a:solidFill>
                <a:latin typeface="Times New Roman"/>
                <a:cs typeface="Times New Roman"/>
              </a:rPr>
              <a:t> </a:t>
            </a:r>
            <a:r>
              <a:rPr sz="1800" b="1" dirty="0">
                <a:solidFill>
                  <a:srgbClr val="121312"/>
                </a:solidFill>
                <a:latin typeface="Times New Roman"/>
                <a:cs typeface="Times New Roman"/>
              </a:rPr>
              <a:t>of</a:t>
            </a:r>
            <a:r>
              <a:rPr sz="1800" b="1" spc="-15" dirty="0">
                <a:solidFill>
                  <a:srgbClr val="121312"/>
                </a:solidFill>
                <a:latin typeface="Times New Roman"/>
                <a:cs typeface="Times New Roman"/>
              </a:rPr>
              <a:t> </a:t>
            </a:r>
            <a:r>
              <a:rPr sz="1800" b="1" dirty="0">
                <a:solidFill>
                  <a:srgbClr val="121312"/>
                </a:solidFill>
                <a:latin typeface="Times New Roman"/>
                <a:cs typeface="Times New Roman"/>
              </a:rPr>
              <a:t>knowledge</a:t>
            </a:r>
            <a:r>
              <a:rPr sz="1800" b="1" spc="-40" dirty="0">
                <a:solidFill>
                  <a:srgbClr val="121312"/>
                </a:solidFill>
                <a:latin typeface="Times New Roman"/>
                <a:cs typeface="Times New Roman"/>
              </a:rPr>
              <a:t> </a:t>
            </a:r>
            <a:r>
              <a:rPr sz="1800" b="1" dirty="0">
                <a:solidFill>
                  <a:srgbClr val="121312"/>
                </a:solidFill>
                <a:latin typeface="Times New Roman"/>
                <a:cs typeface="Times New Roman"/>
              </a:rPr>
              <a:t>in</a:t>
            </a:r>
            <a:r>
              <a:rPr sz="1800" b="1" spc="-30" dirty="0">
                <a:solidFill>
                  <a:srgbClr val="121312"/>
                </a:solidFill>
                <a:latin typeface="Times New Roman"/>
                <a:cs typeface="Times New Roman"/>
              </a:rPr>
              <a:t> </a:t>
            </a:r>
            <a:r>
              <a:rPr sz="1800" b="1" spc="-10" dirty="0">
                <a:solidFill>
                  <a:srgbClr val="121312"/>
                </a:solidFill>
                <a:latin typeface="Times New Roman"/>
                <a:cs typeface="Times New Roman"/>
              </a:rPr>
              <a:t>research</a:t>
            </a:r>
            <a:endParaRPr sz="1800" dirty="0">
              <a:latin typeface="Times New Roman"/>
              <a:cs typeface="Times New Roman"/>
            </a:endParaRPr>
          </a:p>
        </p:txBody>
      </p:sp>
    </p:spTree>
    <p:extLst>
      <p:ext uri="{BB962C8B-B14F-4D97-AF65-F5344CB8AC3E}">
        <p14:creationId xmlns:p14="http://schemas.microsoft.com/office/powerpoint/2010/main" val="1567633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87958" y="1383284"/>
            <a:ext cx="10358755" cy="4087495"/>
          </a:xfrm>
          <a:prstGeom prst="rect">
            <a:avLst/>
          </a:prstGeom>
        </p:spPr>
        <p:txBody>
          <a:bodyPr vert="horz" wrap="square" lIns="0" tIns="78740" rIns="0" bIns="0" rtlCol="0">
            <a:spAutoFit/>
          </a:bodyPr>
          <a:lstStyle/>
          <a:p>
            <a:pPr marL="241300" marR="5080" indent="-229235" algn="just">
              <a:lnSpc>
                <a:spcPct val="80000"/>
              </a:lnSpc>
              <a:spcBef>
                <a:spcPts val="620"/>
              </a:spcBef>
              <a:buFont typeface="Arial MT"/>
              <a:buChar char="•"/>
              <a:tabLst>
                <a:tab pos="241300" algn="l"/>
              </a:tabLst>
            </a:pPr>
            <a:r>
              <a:rPr sz="2200" b="1" dirty="0">
                <a:solidFill>
                  <a:srgbClr val="121312"/>
                </a:solidFill>
                <a:latin typeface="Times New Roman"/>
                <a:cs typeface="Times New Roman"/>
              </a:rPr>
              <a:t>Good</a:t>
            </a:r>
            <a:r>
              <a:rPr sz="2200" b="1" spc="495" dirty="0">
                <a:solidFill>
                  <a:srgbClr val="121312"/>
                </a:solidFill>
                <a:latin typeface="Times New Roman"/>
                <a:cs typeface="Times New Roman"/>
              </a:rPr>
              <a:t> </a:t>
            </a:r>
            <a:r>
              <a:rPr sz="2200" b="1" dirty="0">
                <a:solidFill>
                  <a:srgbClr val="121312"/>
                </a:solidFill>
                <a:latin typeface="Times New Roman"/>
                <a:cs typeface="Times New Roman"/>
              </a:rPr>
              <a:t>research</a:t>
            </a:r>
            <a:r>
              <a:rPr sz="2200" b="1" spc="495" dirty="0">
                <a:solidFill>
                  <a:srgbClr val="121312"/>
                </a:solidFill>
                <a:latin typeface="Times New Roman"/>
                <a:cs typeface="Times New Roman"/>
              </a:rPr>
              <a:t> </a:t>
            </a:r>
            <a:r>
              <a:rPr sz="2200" b="1" dirty="0">
                <a:solidFill>
                  <a:srgbClr val="121312"/>
                </a:solidFill>
                <a:latin typeface="Times New Roman"/>
                <a:cs typeface="Times New Roman"/>
              </a:rPr>
              <a:t>involves</a:t>
            </a:r>
            <a:r>
              <a:rPr sz="2200" b="1" spc="500" dirty="0">
                <a:solidFill>
                  <a:srgbClr val="121312"/>
                </a:solidFill>
                <a:latin typeface="Times New Roman"/>
                <a:cs typeface="Times New Roman"/>
              </a:rPr>
              <a:t> </a:t>
            </a:r>
            <a:r>
              <a:rPr sz="2200" b="1" dirty="0">
                <a:solidFill>
                  <a:srgbClr val="121312"/>
                </a:solidFill>
                <a:latin typeface="Times New Roman"/>
                <a:cs typeface="Times New Roman"/>
              </a:rPr>
              <a:t>systematic</a:t>
            </a:r>
            <a:r>
              <a:rPr sz="2200" b="1" spc="484" dirty="0">
                <a:solidFill>
                  <a:srgbClr val="121312"/>
                </a:solidFill>
                <a:latin typeface="Times New Roman"/>
                <a:cs typeface="Times New Roman"/>
              </a:rPr>
              <a:t> </a:t>
            </a:r>
            <a:r>
              <a:rPr sz="2200" b="1" dirty="0">
                <a:solidFill>
                  <a:srgbClr val="121312"/>
                </a:solidFill>
                <a:latin typeface="Times New Roman"/>
                <a:cs typeface="Times New Roman"/>
              </a:rPr>
              <a:t>collection</a:t>
            </a:r>
            <a:r>
              <a:rPr sz="2200" b="1" spc="509" dirty="0">
                <a:solidFill>
                  <a:srgbClr val="121312"/>
                </a:solidFill>
                <a:latin typeface="Times New Roman"/>
                <a:cs typeface="Times New Roman"/>
              </a:rPr>
              <a:t> </a:t>
            </a:r>
            <a:r>
              <a:rPr sz="2200" b="1" dirty="0">
                <a:solidFill>
                  <a:srgbClr val="121312"/>
                </a:solidFill>
                <a:latin typeface="Times New Roman"/>
                <a:cs typeface="Times New Roman"/>
              </a:rPr>
              <a:t>and</a:t>
            </a:r>
            <a:r>
              <a:rPr sz="2200" b="1" spc="495" dirty="0">
                <a:solidFill>
                  <a:srgbClr val="121312"/>
                </a:solidFill>
                <a:latin typeface="Times New Roman"/>
                <a:cs typeface="Times New Roman"/>
              </a:rPr>
              <a:t> </a:t>
            </a:r>
            <a:r>
              <a:rPr sz="2200" b="1" dirty="0">
                <a:solidFill>
                  <a:srgbClr val="121312"/>
                </a:solidFill>
                <a:latin typeface="Times New Roman"/>
                <a:cs typeface="Times New Roman"/>
              </a:rPr>
              <a:t>analysis</a:t>
            </a:r>
            <a:r>
              <a:rPr sz="2200" b="1" spc="500" dirty="0">
                <a:solidFill>
                  <a:srgbClr val="121312"/>
                </a:solidFill>
                <a:latin typeface="Times New Roman"/>
                <a:cs typeface="Times New Roman"/>
              </a:rPr>
              <a:t> </a:t>
            </a:r>
            <a:r>
              <a:rPr sz="2200" b="1" dirty="0">
                <a:solidFill>
                  <a:srgbClr val="121312"/>
                </a:solidFill>
                <a:latin typeface="Times New Roman"/>
                <a:cs typeface="Times New Roman"/>
              </a:rPr>
              <a:t>of</a:t>
            </a:r>
            <a:r>
              <a:rPr sz="2200" b="1" spc="490" dirty="0">
                <a:solidFill>
                  <a:srgbClr val="121312"/>
                </a:solidFill>
                <a:latin typeface="Times New Roman"/>
                <a:cs typeface="Times New Roman"/>
              </a:rPr>
              <a:t> </a:t>
            </a:r>
            <a:r>
              <a:rPr sz="2200" b="1" dirty="0">
                <a:solidFill>
                  <a:srgbClr val="121312"/>
                </a:solidFill>
                <a:latin typeface="Times New Roman"/>
                <a:cs typeface="Times New Roman"/>
              </a:rPr>
              <a:t>information</a:t>
            </a:r>
            <a:r>
              <a:rPr sz="2200" b="1" spc="500" dirty="0">
                <a:solidFill>
                  <a:srgbClr val="121312"/>
                </a:solidFill>
                <a:latin typeface="Times New Roman"/>
                <a:cs typeface="Times New Roman"/>
              </a:rPr>
              <a:t> </a:t>
            </a:r>
            <a:r>
              <a:rPr sz="2200" b="1" dirty="0">
                <a:solidFill>
                  <a:srgbClr val="121312"/>
                </a:solidFill>
                <a:latin typeface="Times New Roman"/>
                <a:cs typeface="Times New Roman"/>
              </a:rPr>
              <a:t>and</a:t>
            </a:r>
            <a:r>
              <a:rPr sz="2200" b="1" spc="500" dirty="0">
                <a:solidFill>
                  <a:srgbClr val="121312"/>
                </a:solidFill>
                <a:latin typeface="Times New Roman"/>
                <a:cs typeface="Times New Roman"/>
              </a:rPr>
              <a:t> </a:t>
            </a:r>
            <a:r>
              <a:rPr sz="2200" b="1" spc="-25" dirty="0">
                <a:solidFill>
                  <a:srgbClr val="121312"/>
                </a:solidFill>
                <a:latin typeface="Times New Roman"/>
                <a:cs typeface="Times New Roman"/>
              </a:rPr>
              <a:t>is </a:t>
            </a:r>
            <a:r>
              <a:rPr sz="2200" b="1" dirty="0">
                <a:solidFill>
                  <a:srgbClr val="121312"/>
                </a:solidFill>
                <a:latin typeface="Times New Roman"/>
                <a:cs typeface="Times New Roman"/>
              </a:rPr>
              <a:t>followed</a:t>
            </a:r>
            <a:r>
              <a:rPr sz="2200" b="1" spc="45" dirty="0">
                <a:solidFill>
                  <a:srgbClr val="121312"/>
                </a:solidFill>
                <a:latin typeface="Times New Roman"/>
                <a:cs typeface="Times New Roman"/>
              </a:rPr>
              <a:t> </a:t>
            </a:r>
            <a:r>
              <a:rPr sz="2200" b="1" dirty="0">
                <a:solidFill>
                  <a:srgbClr val="121312"/>
                </a:solidFill>
                <a:latin typeface="Times New Roman"/>
                <a:cs typeface="Times New Roman"/>
              </a:rPr>
              <a:t>by</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an</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attempt</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to</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infer</a:t>
            </a:r>
            <a:r>
              <a:rPr sz="2200" b="1" spc="15" dirty="0">
                <a:solidFill>
                  <a:srgbClr val="121312"/>
                </a:solidFill>
                <a:latin typeface="Times New Roman"/>
                <a:cs typeface="Times New Roman"/>
              </a:rPr>
              <a:t> </a:t>
            </a:r>
            <a:r>
              <a:rPr sz="2200" b="1" dirty="0">
                <a:solidFill>
                  <a:srgbClr val="121312"/>
                </a:solidFill>
                <a:latin typeface="Times New Roman"/>
                <a:cs typeface="Times New Roman"/>
              </a:rPr>
              <a:t>a</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little</a:t>
            </a:r>
            <a:r>
              <a:rPr sz="2200" b="1" spc="45" dirty="0">
                <a:solidFill>
                  <a:srgbClr val="121312"/>
                </a:solidFill>
                <a:latin typeface="Times New Roman"/>
                <a:cs typeface="Times New Roman"/>
              </a:rPr>
              <a:t> </a:t>
            </a:r>
            <a:r>
              <a:rPr sz="2200" b="1" dirty="0">
                <a:solidFill>
                  <a:srgbClr val="121312"/>
                </a:solidFill>
                <a:latin typeface="Times New Roman"/>
                <a:cs typeface="Times New Roman"/>
              </a:rPr>
              <a:t>bit</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beyond</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the</a:t>
            </a:r>
            <a:r>
              <a:rPr sz="2200" b="1" spc="45" dirty="0">
                <a:solidFill>
                  <a:srgbClr val="121312"/>
                </a:solidFill>
                <a:latin typeface="Times New Roman"/>
                <a:cs typeface="Times New Roman"/>
              </a:rPr>
              <a:t> </a:t>
            </a:r>
            <a:r>
              <a:rPr sz="2200" b="1" dirty="0">
                <a:solidFill>
                  <a:srgbClr val="121312"/>
                </a:solidFill>
                <a:latin typeface="Times New Roman"/>
                <a:cs typeface="Times New Roman"/>
              </a:rPr>
              <a:t>already</a:t>
            </a:r>
            <a:r>
              <a:rPr sz="2200" b="1" spc="55" dirty="0">
                <a:solidFill>
                  <a:srgbClr val="121312"/>
                </a:solidFill>
                <a:latin typeface="Times New Roman"/>
                <a:cs typeface="Times New Roman"/>
              </a:rPr>
              <a:t> </a:t>
            </a:r>
            <a:r>
              <a:rPr sz="2200" b="1" dirty="0">
                <a:solidFill>
                  <a:srgbClr val="121312"/>
                </a:solidFill>
                <a:latin typeface="Times New Roman"/>
                <a:cs typeface="Times New Roman"/>
              </a:rPr>
              <a:t>known</a:t>
            </a:r>
            <a:r>
              <a:rPr sz="2200" b="1" spc="50" dirty="0">
                <a:solidFill>
                  <a:srgbClr val="121312"/>
                </a:solidFill>
                <a:latin typeface="Times New Roman"/>
                <a:cs typeface="Times New Roman"/>
              </a:rPr>
              <a:t> </a:t>
            </a:r>
            <a:r>
              <a:rPr sz="2200" b="1" dirty="0">
                <a:solidFill>
                  <a:srgbClr val="121312"/>
                </a:solidFill>
                <a:latin typeface="Times New Roman"/>
                <a:cs typeface="Times New Roman"/>
              </a:rPr>
              <a:t>information</a:t>
            </a:r>
            <a:r>
              <a:rPr sz="2200" b="1" spc="60" dirty="0">
                <a:solidFill>
                  <a:srgbClr val="121312"/>
                </a:solidFill>
                <a:latin typeface="Times New Roman"/>
                <a:cs typeface="Times New Roman"/>
              </a:rPr>
              <a:t> </a:t>
            </a:r>
            <a:r>
              <a:rPr sz="2200" b="1" spc="-25" dirty="0">
                <a:solidFill>
                  <a:srgbClr val="121312"/>
                </a:solidFill>
                <a:latin typeface="Times New Roman"/>
                <a:cs typeface="Times New Roman"/>
              </a:rPr>
              <a:t>in </a:t>
            </a:r>
            <a:r>
              <a:rPr sz="2200" b="1" dirty="0">
                <a:solidFill>
                  <a:srgbClr val="121312"/>
                </a:solidFill>
                <a:latin typeface="Times New Roman"/>
                <a:cs typeface="Times New Roman"/>
              </a:rPr>
              <a:t>a</a:t>
            </a:r>
            <a:r>
              <a:rPr sz="2200" b="1" spc="-40" dirty="0">
                <a:solidFill>
                  <a:srgbClr val="121312"/>
                </a:solidFill>
                <a:latin typeface="Times New Roman"/>
                <a:cs typeface="Times New Roman"/>
              </a:rPr>
              <a:t> </a:t>
            </a:r>
            <a:r>
              <a:rPr sz="2200" b="1" dirty="0">
                <a:solidFill>
                  <a:srgbClr val="121312"/>
                </a:solidFill>
                <a:latin typeface="Times New Roman"/>
                <a:cs typeface="Times New Roman"/>
              </a:rPr>
              <a:t>way</a:t>
            </a:r>
            <a:r>
              <a:rPr sz="2200" b="1" spc="-30" dirty="0">
                <a:solidFill>
                  <a:srgbClr val="121312"/>
                </a:solidFill>
                <a:latin typeface="Times New Roman"/>
                <a:cs typeface="Times New Roman"/>
              </a:rPr>
              <a:t> </a:t>
            </a:r>
            <a:r>
              <a:rPr sz="2200" b="1" dirty="0">
                <a:solidFill>
                  <a:srgbClr val="121312"/>
                </a:solidFill>
                <a:latin typeface="Times New Roman"/>
                <a:cs typeface="Times New Roman"/>
              </a:rPr>
              <a:t>that</a:t>
            </a:r>
            <a:r>
              <a:rPr sz="2200" b="1" spc="-30" dirty="0">
                <a:solidFill>
                  <a:srgbClr val="121312"/>
                </a:solidFill>
                <a:latin typeface="Times New Roman"/>
                <a:cs typeface="Times New Roman"/>
              </a:rPr>
              <a:t> </a:t>
            </a:r>
            <a:r>
              <a:rPr sz="2200" b="1" dirty="0">
                <a:solidFill>
                  <a:srgbClr val="121312"/>
                </a:solidFill>
                <a:latin typeface="Times New Roman"/>
                <a:cs typeface="Times New Roman"/>
              </a:rPr>
              <a:t>is</a:t>
            </a:r>
            <a:r>
              <a:rPr sz="2200" b="1" spc="-35" dirty="0">
                <a:solidFill>
                  <a:srgbClr val="121312"/>
                </a:solidFill>
                <a:latin typeface="Times New Roman"/>
                <a:cs typeface="Times New Roman"/>
              </a:rPr>
              <a:t> </a:t>
            </a:r>
            <a:r>
              <a:rPr sz="2200" b="1" dirty="0">
                <a:solidFill>
                  <a:srgbClr val="121312"/>
                </a:solidFill>
                <a:latin typeface="Times New Roman"/>
                <a:cs typeface="Times New Roman"/>
              </a:rPr>
              <a:t>a</a:t>
            </a:r>
            <a:r>
              <a:rPr sz="2200" b="1" spc="-30" dirty="0">
                <a:solidFill>
                  <a:srgbClr val="121312"/>
                </a:solidFill>
                <a:latin typeface="Times New Roman"/>
                <a:cs typeface="Times New Roman"/>
              </a:rPr>
              <a:t> </a:t>
            </a:r>
            <a:r>
              <a:rPr sz="2200" b="1" dirty="0">
                <a:solidFill>
                  <a:srgbClr val="121312"/>
                </a:solidFill>
                <a:latin typeface="Times New Roman"/>
                <a:cs typeface="Times New Roman"/>
              </a:rPr>
              <a:t>significant</a:t>
            </a:r>
            <a:r>
              <a:rPr sz="2200" b="1" spc="-30" dirty="0">
                <a:solidFill>
                  <a:srgbClr val="121312"/>
                </a:solidFill>
                <a:latin typeface="Times New Roman"/>
                <a:cs typeface="Times New Roman"/>
              </a:rPr>
              <a:t> </a:t>
            </a:r>
            <a:r>
              <a:rPr sz="2200" b="1" dirty="0">
                <a:solidFill>
                  <a:srgbClr val="121312"/>
                </a:solidFill>
                <a:latin typeface="Times New Roman"/>
                <a:cs typeface="Times New Roman"/>
              </a:rPr>
              <a:t>value</a:t>
            </a:r>
            <a:r>
              <a:rPr sz="2200" b="1" spc="-35" dirty="0">
                <a:solidFill>
                  <a:srgbClr val="121312"/>
                </a:solidFill>
                <a:latin typeface="Times New Roman"/>
                <a:cs typeface="Times New Roman"/>
              </a:rPr>
              <a:t> </a:t>
            </a:r>
            <a:r>
              <a:rPr sz="2200" b="1" spc="-10" dirty="0">
                <a:solidFill>
                  <a:srgbClr val="121312"/>
                </a:solidFill>
                <a:latin typeface="Times New Roman"/>
                <a:cs typeface="Times New Roman"/>
              </a:rPr>
              <a:t>addition.</a:t>
            </a:r>
            <a:endParaRPr sz="2200">
              <a:latin typeface="Times New Roman"/>
              <a:cs typeface="Times New Roman"/>
            </a:endParaRPr>
          </a:p>
          <a:p>
            <a:pPr>
              <a:lnSpc>
                <a:spcPct val="100000"/>
              </a:lnSpc>
              <a:spcBef>
                <a:spcPts val="1590"/>
              </a:spcBef>
              <a:buClr>
                <a:srgbClr val="121312"/>
              </a:buClr>
              <a:buFont typeface="Arial MT"/>
              <a:buChar char="•"/>
            </a:pPr>
            <a:endParaRPr sz="2200">
              <a:latin typeface="Times New Roman"/>
              <a:cs typeface="Times New Roman"/>
            </a:endParaRPr>
          </a:p>
          <a:p>
            <a:pPr marL="241300" marR="5080" indent="-229235" algn="just">
              <a:lnSpc>
                <a:spcPct val="80000"/>
              </a:lnSpc>
              <a:buFont typeface="Arial MT"/>
              <a:buChar char="•"/>
              <a:tabLst>
                <a:tab pos="241300" algn="l"/>
              </a:tabLst>
            </a:pPr>
            <a:r>
              <a:rPr sz="2200" dirty="0">
                <a:solidFill>
                  <a:srgbClr val="121312"/>
                </a:solidFill>
                <a:latin typeface="Times New Roman"/>
                <a:cs typeface="Times New Roman"/>
              </a:rPr>
              <a:t>Usually,</a:t>
            </a:r>
            <a:r>
              <a:rPr sz="2200" spc="155" dirty="0">
                <a:solidFill>
                  <a:srgbClr val="121312"/>
                </a:solidFill>
                <a:latin typeface="Times New Roman"/>
                <a:cs typeface="Times New Roman"/>
              </a:rPr>
              <a:t> </a:t>
            </a:r>
            <a:r>
              <a:rPr sz="2200" dirty="0">
                <a:solidFill>
                  <a:srgbClr val="121312"/>
                </a:solidFill>
                <a:latin typeface="Times New Roman"/>
                <a:cs typeface="Times New Roman"/>
              </a:rPr>
              <a:t>engineering</a:t>
            </a:r>
            <a:r>
              <a:rPr sz="2200" spc="170" dirty="0">
                <a:solidFill>
                  <a:srgbClr val="121312"/>
                </a:solidFill>
                <a:latin typeface="Times New Roman"/>
                <a:cs typeface="Times New Roman"/>
              </a:rPr>
              <a:t> </a:t>
            </a:r>
            <a:r>
              <a:rPr sz="2200" dirty="0">
                <a:solidFill>
                  <a:srgbClr val="121312"/>
                </a:solidFill>
                <a:latin typeface="Times New Roman"/>
                <a:cs typeface="Times New Roman"/>
              </a:rPr>
              <a:t>research</a:t>
            </a:r>
            <a:r>
              <a:rPr sz="2200" spc="160" dirty="0">
                <a:solidFill>
                  <a:srgbClr val="121312"/>
                </a:solidFill>
                <a:latin typeface="Times New Roman"/>
                <a:cs typeface="Times New Roman"/>
              </a:rPr>
              <a:t> </a:t>
            </a:r>
            <a:r>
              <a:rPr sz="2200" dirty="0">
                <a:solidFill>
                  <a:srgbClr val="121312"/>
                </a:solidFill>
                <a:latin typeface="Times New Roman"/>
                <a:cs typeface="Times New Roman"/>
              </a:rPr>
              <a:t>is</a:t>
            </a:r>
            <a:r>
              <a:rPr sz="2200" spc="155" dirty="0">
                <a:solidFill>
                  <a:srgbClr val="121312"/>
                </a:solidFill>
                <a:latin typeface="Times New Roman"/>
                <a:cs typeface="Times New Roman"/>
              </a:rPr>
              <a:t> </a:t>
            </a:r>
            <a:r>
              <a:rPr sz="2200" dirty="0">
                <a:solidFill>
                  <a:srgbClr val="121312"/>
                </a:solidFill>
                <a:latin typeface="Times New Roman"/>
                <a:cs typeface="Times New Roman"/>
              </a:rPr>
              <a:t>a</a:t>
            </a:r>
            <a:r>
              <a:rPr sz="2200" spc="165" dirty="0">
                <a:solidFill>
                  <a:srgbClr val="121312"/>
                </a:solidFill>
                <a:latin typeface="Times New Roman"/>
                <a:cs typeface="Times New Roman"/>
              </a:rPr>
              <a:t> </a:t>
            </a:r>
            <a:r>
              <a:rPr sz="2200" dirty="0">
                <a:solidFill>
                  <a:srgbClr val="121312"/>
                </a:solidFill>
                <a:latin typeface="Times New Roman"/>
                <a:cs typeface="Times New Roman"/>
              </a:rPr>
              <a:t>journey</a:t>
            </a:r>
            <a:r>
              <a:rPr sz="2200" spc="180" dirty="0">
                <a:solidFill>
                  <a:srgbClr val="121312"/>
                </a:solidFill>
                <a:latin typeface="Times New Roman"/>
                <a:cs typeface="Times New Roman"/>
              </a:rPr>
              <a:t> </a:t>
            </a:r>
            <a:r>
              <a:rPr sz="2200" dirty="0">
                <a:solidFill>
                  <a:srgbClr val="121312"/>
                </a:solidFill>
                <a:latin typeface="Times New Roman"/>
                <a:cs typeface="Times New Roman"/>
              </a:rPr>
              <a:t>that</a:t>
            </a:r>
            <a:r>
              <a:rPr sz="2200" spc="170" dirty="0">
                <a:solidFill>
                  <a:srgbClr val="121312"/>
                </a:solidFill>
                <a:latin typeface="Times New Roman"/>
                <a:cs typeface="Times New Roman"/>
              </a:rPr>
              <a:t> </a:t>
            </a:r>
            <a:r>
              <a:rPr sz="2200" dirty="0">
                <a:solidFill>
                  <a:srgbClr val="121312"/>
                </a:solidFill>
                <a:latin typeface="Times New Roman"/>
                <a:cs typeface="Times New Roman"/>
              </a:rPr>
              <a:t>traverses</a:t>
            </a:r>
            <a:r>
              <a:rPr sz="2200" spc="165" dirty="0">
                <a:solidFill>
                  <a:srgbClr val="121312"/>
                </a:solidFill>
                <a:latin typeface="Times New Roman"/>
                <a:cs typeface="Times New Roman"/>
              </a:rPr>
              <a:t> </a:t>
            </a:r>
            <a:r>
              <a:rPr sz="2200" dirty="0">
                <a:solidFill>
                  <a:srgbClr val="121312"/>
                </a:solidFill>
                <a:latin typeface="Times New Roman"/>
                <a:cs typeface="Times New Roman"/>
              </a:rPr>
              <a:t>from</a:t>
            </a:r>
            <a:r>
              <a:rPr sz="2200" spc="155" dirty="0">
                <a:solidFill>
                  <a:srgbClr val="121312"/>
                </a:solidFill>
                <a:latin typeface="Times New Roman"/>
                <a:cs typeface="Times New Roman"/>
              </a:rPr>
              <a:t> </a:t>
            </a:r>
            <a:r>
              <a:rPr sz="2200" dirty="0">
                <a:solidFill>
                  <a:srgbClr val="121312"/>
                </a:solidFill>
                <a:latin typeface="Times New Roman"/>
                <a:cs typeface="Times New Roman"/>
              </a:rPr>
              <a:t>a</a:t>
            </a:r>
            <a:r>
              <a:rPr sz="2200" spc="165" dirty="0">
                <a:solidFill>
                  <a:srgbClr val="121312"/>
                </a:solidFill>
                <a:latin typeface="Times New Roman"/>
                <a:cs typeface="Times New Roman"/>
              </a:rPr>
              <a:t> </a:t>
            </a:r>
            <a:r>
              <a:rPr sz="2200" dirty="0">
                <a:solidFill>
                  <a:srgbClr val="121312"/>
                </a:solidFill>
                <a:latin typeface="Times New Roman"/>
                <a:cs typeface="Times New Roman"/>
              </a:rPr>
              <a:t>research</a:t>
            </a:r>
            <a:r>
              <a:rPr sz="2200" spc="165" dirty="0">
                <a:solidFill>
                  <a:srgbClr val="121312"/>
                </a:solidFill>
                <a:latin typeface="Times New Roman"/>
                <a:cs typeface="Times New Roman"/>
              </a:rPr>
              <a:t> </a:t>
            </a:r>
            <a:r>
              <a:rPr sz="2200" dirty="0">
                <a:solidFill>
                  <a:srgbClr val="121312"/>
                </a:solidFill>
                <a:latin typeface="Times New Roman"/>
                <a:cs typeface="Times New Roman"/>
              </a:rPr>
              <a:t>area</a:t>
            </a:r>
            <a:r>
              <a:rPr sz="2200" spc="160" dirty="0">
                <a:solidFill>
                  <a:srgbClr val="121312"/>
                </a:solidFill>
                <a:latin typeface="Times New Roman"/>
                <a:cs typeface="Times New Roman"/>
              </a:rPr>
              <a:t> </a:t>
            </a:r>
            <a:r>
              <a:rPr sz="2200" spc="-10" dirty="0">
                <a:solidFill>
                  <a:srgbClr val="121312"/>
                </a:solidFill>
                <a:latin typeface="Times New Roman"/>
                <a:cs typeface="Times New Roman"/>
              </a:rPr>
              <a:t>(example: </a:t>
            </a:r>
            <a:r>
              <a:rPr sz="2200" dirty="0">
                <a:solidFill>
                  <a:srgbClr val="121312"/>
                </a:solidFill>
                <a:latin typeface="Times New Roman"/>
                <a:cs typeface="Times New Roman"/>
              </a:rPr>
              <a:t>Control</a:t>
            </a:r>
            <a:r>
              <a:rPr sz="2200" spc="-30" dirty="0">
                <a:solidFill>
                  <a:srgbClr val="121312"/>
                </a:solidFill>
                <a:latin typeface="Times New Roman"/>
                <a:cs typeface="Times New Roman"/>
              </a:rPr>
              <a:t> </a:t>
            </a:r>
            <a:r>
              <a:rPr sz="2200" dirty="0">
                <a:solidFill>
                  <a:srgbClr val="121312"/>
                </a:solidFill>
                <a:latin typeface="Times New Roman"/>
                <a:cs typeface="Times New Roman"/>
              </a:rPr>
              <a:t>Systems),</a:t>
            </a:r>
            <a:r>
              <a:rPr sz="2200" spc="-30" dirty="0">
                <a:solidFill>
                  <a:srgbClr val="121312"/>
                </a:solidFill>
                <a:latin typeface="Times New Roman"/>
                <a:cs typeface="Times New Roman"/>
              </a:rPr>
              <a:t> </a:t>
            </a:r>
            <a:r>
              <a:rPr sz="2200" dirty="0">
                <a:solidFill>
                  <a:srgbClr val="121312"/>
                </a:solidFill>
                <a:latin typeface="Times New Roman"/>
                <a:cs typeface="Times New Roman"/>
              </a:rPr>
              <a:t>to</a:t>
            </a:r>
            <a:r>
              <a:rPr sz="2200" spc="-30" dirty="0">
                <a:solidFill>
                  <a:srgbClr val="121312"/>
                </a:solidFill>
                <a:latin typeface="Times New Roman"/>
                <a:cs typeface="Times New Roman"/>
              </a:rPr>
              <a:t> </a:t>
            </a:r>
            <a:r>
              <a:rPr sz="2200" dirty="0">
                <a:solidFill>
                  <a:srgbClr val="121312"/>
                </a:solidFill>
                <a:latin typeface="Times New Roman"/>
                <a:cs typeface="Times New Roman"/>
              </a:rPr>
              <a:t>the</a:t>
            </a:r>
            <a:r>
              <a:rPr sz="2200" spc="-35" dirty="0">
                <a:solidFill>
                  <a:srgbClr val="121312"/>
                </a:solidFill>
                <a:latin typeface="Times New Roman"/>
                <a:cs typeface="Times New Roman"/>
              </a:rPr>
              <a:t> </a:t>
            </a:r>
            <a:r>
              <a:rPr sz="2200" dirty="0">
                <a:solidFill>
                  <a:srgbClr val="121312"/>
                </a:solidFill>
                <a:latin typeface="Times New Roman"/>
                <a:cs typeface="Times New Roman"/>
              </a:rPr>
              <a:t>topic</a:t>
            </a:r>
            <a:r>
              <a:rPr sz="2200" spc="-35" dirty="0">
                <a:solidFill>
                  <a:srgbClr val="121312"/>
                </a:solidFill>
                <a:latin typeface="Times New Roman"/>
                <a:cs typeface="Times New Roman"/>
              </a:rPr>
              <a:t> </a:t>
            </a:r>
            <a:r>
              <a:rPr sz="2200" dirty="0">
                <a:solidFill>
                  <a:srgbClr val="121312"/>
                </a:solidFill>
                <a:latin typeface="Times New Roman"/>
                <a:cs typeface="Times New Roman"/>
              </a:rPr>
              <a:t>(example:</a:t>
            </a:r>
            <a:r>
              <a:rPr sz="2200" spc="-20" dirty="0">
                <a:solidFill>
                  <a:srgbClr val="121312"/>
                </a:solidFill>
                <a:latin typeface="Times New Roman"/>
                <a:cs typeface="Times New Roman"/>
              </a:rPr>
              <a:t> </a:t>
            </a:r>
            <a:r>
              <a:rPr sz="2200" dirty="0">
                <a:solidFill>
                  <a:srgbClr val="121312"/>
                </a:solidFill>
                <a:latin typeface="Times New Roman"/>
                <a:cs typeface="Times New Roman"/>
              </a:rPr>
              <a:t>Control</a:t>
            </a:r>
            <a:r>
              <a:rPr sz="2200" spc="-30" dirty="0">
                <a:solidFill>
                  <a:srgbClr val="121312"/>
                </a:solidFill>
                <a:latin typeface="Times New Roman"/>
                <a:cs typeface="Times New Roman"/>
              </a:rPr>
              <a:t> </a:t>
            </a:r>
            <a:r>
              <a:rPr sz="2200" dirty="0">
                <a:solidFill>
                  <a:srgbClr val="121312"/>
                </a:solidFill>
                <a:latin typeface="Times New Roman"/>
                <a:cs typeface="Times New Roman"/>
              </a:rPr>
              <a:t>of</a:t>
            </a:r>
            <a:r>
              <a:rPr sz="2200" spc="-35" dirty="0">
                <a:solidFill>
                  <a:srgbClr val="121312"/>
                </a:solidFill>
                <a:latin typeface="Times New Roman"/>
                <a:cs typeface="Times New Roman"/>
              </a:rPr>
              <a:t> </a:t>
            </a:r>
            <a:r>
              <a:rPr sz="2200" dirty="0">
                <a:solidFill>
                  <a:srgbClr val="121312"/>
                </a:solidFill>
                <a:latin typeface="Times New Roman"/>
                <a:cs typeface="Times New Roman"/>
              </a:rPr>
              <a:t>Microbial</a:t>
            </a:r>
            <a:r>
              <a:rPr sz="2200" spc="-30" dirty="0">
                <a:solidFill>
                  <a:srgbClr val="121312"/>
                </a:solidFill>
                <a:latin typeface="Times New Roman"/>
                <a:cs typeface="Times New Roman"/>
              </a:rPr>
              <a:t> </a:t>
            </a:r>
            <a:r>
              <a:rPr sz="2200" dirty="0">
                <a:solidFill>
                  <a:srgbClr val="121312"/>
                </a:solidFill>
                <a:latin typeface="Times New Roman"/>
                <a:cs typeface="Times New Roman"/>
              </a:rPr>
              <a:t>Fuel</a:t>
            </a:r>
            <a:r>
              <a:rPr sz="2200" spc="-20" dirty="0">
                <a:solidFill>
                  <a:srgbClr val="121312"/>
                </a:solidFill>
                <a:latin typeface="Times New Roman"/>
                <a:cs typeface="Times New Roman"/>
              </a:rPr>
              <a:t> </a:t>
            </a:r>
            <a:r>
              <a:rPr sz="2200" dirty="0">
                <a:solidFill>
                  <a:srgbClr val="121312"/>
                </a:solidFill>
                <a:latin typeface="Times New Roman"/>
                <a:cs typeface="Times New Roman"/>
              </a:rPr>
              <a:t>Cells)</a:t>
            </a:r>
            <a:r>
              <a:rPr sz="2200" spc="-40" dirty="0">
                <a:solidFill>
                  <a:srgbClr val="121312"/>
                </a:solidFill>
                <a:latin typeface="Times New Roman"/>
                <a:cs typeface="Times New Roman"/>
              </a:rPr>
              <a:t> </a:t>
            </a:r>
            <a:r>
              <a:rPr sz="2200" dirty="0">
                <a:solidFill>
                  <a:srgbClr val="121312"/>
                </a:solidFill>
                <a:latin typeface="Times New Roman"/>
                <a:cs typeface="Times New Roman"/>
              </a:rPr>
              <a:t>and</a:t>
            </a:r>
            <a:r>
              <a:rPr sz="2200" spc="-25" dirty="0">
                <a:solidFill>
                  <a:srgbClr val="121312"/>
                </a:solidFill>
                <a:latin typeface="Times New Roman"/>
                <a:cs typeface="Times New Roman"/>
              </a:rPr>
              <a:t> </a:t>
            </a:r>
            <a:r>
              <a:rPr sz="2200" dirty="0">
                <a:solidFill>
                  <a:srgbClr val="121312"/>
                </a:solidFill>
                <a:latin typeface="Times New Roman"/>
                <a:cs typeface="Times New Roman"/>
              </a:rPr>
              <a:t>finally</a:t>
            </a:r>
            <a:r>
              <a:rPr sz="2200" spc="-15" dirty="0">
                <a:solidFill>
                  <a:srgbClr val="121312"/>
                </a:solidFill>
                <a:latin typeface="Times New Roman"/>
                <a:cs typeface="Times New Roman"/>
              </a:rPr>
              <a:t> </a:t>
            </a:r>
            <a:r>
              <a:rPr sz="2200" spc="-20" dirty="0">
                <a:solidFill>
                  <a:srgbClr val="121312"/>
                </a:solidFill>
                <a:latin typeface="Times New Roman"/>
                <a:cs typeface="Times New Roman"/>
              </a:rPr>
              <a:t>onto </a:t>
            </a:r>
            <a:r>
              <a:rPr sz="2200" dirty="0">
                <a:solidFill>
                  <a:srgbClr val="121312"/>
                </a:solidFill>
                <a:latin typeface="Times New Roman"/>
                <a:cs typeface="Times New Roman"/>
              </a:rPr>
              <a:t>the</a:t>
            </a:r>
            <a:r>
              <a:rPr sz="2200" spc="35" dirty="0">
                <a:solidFill>
                  <a:srgbClr val="121312"/>
                </a:solidFill>
                <a:latin typeface="Times New Roman"/>
                <a:cs typeface="Times New Roman"/>
              </a:rPr>
              <a:t> </a:t>
            </a:r>
            <a:r>
              <a:rPr sz="2200" dirty="0">
                <a:solidFill>
                  <a:srgbClr val="121312"/>
                </a:solidFill>
                <a:latin typeface="Times New Roman"/>
                <a:cs typeface="Times New Roman"/>
              </a:rPr>
              <a:t>problem</a:t>
            </a:r>
            <a:r>
              <a:rPr sz="2200" spc="35" dirty="0">
                <a:solidFill>
                  <a:srgbClr val="121312"/>
                </a:solidFill>
                <a:latin typeface="Times New Roman"/>
                <a:cs typeface="Times New Roman"/>
              </a:rPr>
              <a:t> </a:t>
            </a:r>
            <a:r>
              <a:rPr sz="2200" dirty="0">
                <a:solidFill>
                  <a:srgbClr val="121312"/>
                </a:solidFill>
                <a:latin typeface="Times New Roman"/>
                <a:cs typeface="Times New Roman"/>
              </a:rPr>
              <a:t>(example:</a:t>
            </a:r>
            <a:r>
              <a:rPr sz="2200" spc="40" dirty="0">
                <a:solidFill>
                  <a:srgbClr val="121312"/>
                </a:solidFill>
                <a:latin typeface="Times New Roman"/>
                <a:cs typeface="Times New Roman"/>
              </a:rPr>
              <a:t> </a:t>
            </a:r>
            <a:r>
              <a:rPr sz="2200" dirty="0">
                <a:solidFill>
                  <a:srgbClr val="121312"/>
                </a:solidFill>
                <a:latin typeface="Times New Roman"/>
                <a:cs typeface="Times New Roman"/>
              </a:rPr>
              <a:t>AdaptiveControl</a:t>
            </a:r>
            <a:r>
              <a:rPr sz="2200" spc="40" dirty="0">
                <a:solidFill>
                  <a:srgbClr val="121312"/>
                </a:solidFill>
                <a:latin typeface="Times New Roman"/>
                <a:cs typeface="Times New Roman"/>
              </a:rPr>
              <a:t> </a:t>
            </a:r>
            <a:r>
              <a:rPr sz="2200" dirty="0">
                <a:solidFill>
                  <a:srgbClr val="121312"/>
                </a:solidFill>
                <a:latin typeface="Times New Roman"/>
                <a:cs typeface="Times New Roman"/>
              </a:rPr>
              <a:t>of</a:t>
            </a:r>
            <a:r>
              <a:rPr sz="2200" spc="40" dirty="0">
                <a:solidFill>
                  <a:srgbClr val="121312"/>
                </a:solidFill>
                <a:latin typeface="Times New Roman"/>
                <a:cs typeface="Times New Roman"/>
              </a:rPr>
              <a:t> </a:t>
            </a:r>
            <a:r>
              <a:rPr sz="2200" dirty="0">
                <a:solidFill>
                  <a:srgbClr val="121312"/>
                </a:solidFill>
                <a:latin typeface="Times New Roman"/>
                <a:cs typeface="Times New Roman"/>
              </a:rPr>
              <a:t>Single</a:t>
            </a:r>
            <a:r>
              <a:rPr sz="2200" spc="40" dirty="0">
                <a:solidFill>
                  <a:srgbClr val="121312"/>
                </a:solidFill>
                <a:latin typeface="Times New Roman"/>
                <a:cs typeface="Times New Roman"/>
              </a:rPr>
              <a:t> </a:t>
            </a:r>
            <a:r>
              <a:rPr sz="2200" dirty="0">
                <a:solidFill>
                  <a:srgbClr val="121312"/>
                </a:solidFill>
                <a:latin typeface="Times New Roman"/>
                <a:cs typeface="Times New Roman"/>
              </a:rPr>
              <a:t>Chamber</a:t>
            </a:r>
            <a:r>
              <a:rPr sz="2200" spc="60" dirty="0">
                <a:solidFill>
                  <a:srgbClr val="121312"/>
                </a:solidFill>
                <a:latin typeface="Times New Roman"/>
                <a:cs typeface="Times New Roman"/>
              </a:rPr>
              <a:t> </a:t>
            </a:r>
            <a:r>
              <a:rPr sz="2200" dirty="0">
                <a:solidFill>
                  <a:srgbClr val="121312"/>
                </a:solidFill>
                <a:latin typeface="Times New Roman"/>
                <a:cs typeface="Times New Roman"/>
              </a:rPr>
              <a:t>Microbial</a:t>
            </a:r>
            <a:r>
              <a:rPr sz="2200" spc="50" dirty="0">
                <a:solidFill>
                  <a:srgbClr val="121312"/>
                </a:solidFill>
                <a:latin typeface="Times New Roman"/>
                <a:cs typeface="Times New Roman"/>
              </a:rPr>
              <a:t> </a:t>
            </a:r>
            <a:r>
              <a:rPr sz="2200" dirty="0">
                <a:solidFill>
                  <a:srgbClr val="121312"/>
                </a:solidFill>
                <a:latin typeface="Times New Roman"/>
                <a:cs typeface="Times New Roman"/>
              </a:rPr>
              <a:t>Fuel</a:t>
            </a:r>
            <a:r>
              <a:rPr sz="2200" spc="40" dirty="0">
                <a:solidFill>
                  <a:srgbClr val="121312"/>
                </a:solidFill>
                <a:latin typeface="Times New Roman"/>
                <a:cs typeface="Times New Roman"/>
              </a:rPr>
              <a:t> </a:t>
            </a:r>
            <a:r>
              <a:rPr sz="2200" dirty="0">
                <a:solidFill>
                  <a:srgbClr val="121312"/>
                </a:solidFill>
                <a:latin typeface="Times New Roman"/>
                <a:cs typeface="Times New Roman"/>
              </a:rPr>
              <a:t>Cells)</a:t>
            </a:r>
            <a:r>
              <a:rPr sz="2200" spc="40" dirty="0">
                <a:solidFill>
                  <a:srgbClr val="121312"/>
                </a:solidFill>
                <a:latin typeface="Times New Roman"/>
                <a:cs typeface="Times New Roman"/>
              </a:rPr>
              <a:t> </a:t>
            </a:r>
            <a:r>
              <a:rPr sz="2200" b="1" spc="-10" dirty="0">
                <a:solidFill>
                  <a:srgbClr val="121312"/>
                </a:solidFill>
                <a:latin typeface="Times New Roman"/>
                <a:cs typeface="Times New Roman"/>
              </a:rPr>
              <a:t>(Area-</a:t>
            </a:r>
            <a:endParaRPr sz="2200">
              <a:latin typeface="Times New Roman"/>
              <a:cs typeface="Times New Roman"/>
            </a:endParaRPr>
          </a:p>
          <a:p>
            <a:pPr marL="241300" algn="just">
              <a:lnSpc>
                <a:spcPts val="2110"/>
              </a:lnSpc>
            </a:pPr>
            <a:r>
              <a:rPr sz="2200" b="1" dirty="0">
                <a:solidFill>
                  <a:srgbClr val="121312"/>
                </a:solidFill>
                <a:latin typeface="Times New Roman"/>
                <a:cs typeface="Times New Roman"/>
              </a:rPr>
              <a:t>&gt;</a:t>
            </a:r>
            <a:r>
              <a:rPr sz="2200" b="1" spc="530" dirty="0">
                <a:solidFill>
                  <a:srgbClr val="121312"/>
                </a:solidFill>
                <a:latin typeface="Times New Roman"/>
                <a:cs typeface="Times New Roman"/>
              </a:rPr>
              <a:t> </a:t>
            </a:r>
            <a:r>
              <a:rPr sz="2200" b="1" spc="-50" dirty="0">
                <a:solidFill>
                  <a:srgbClr val="121312"/>
                </a:solidFill>
                <a:latin typeface="Times New Roman"/>
                <a:cs typeface="Times New Roman"/>
              </a:rPr>
              <a:t>Topic-</a:t>
            </a:r>
            <a:r>
              <a:rPr sz="2200" b="1" dirty="0">
                <a:solidFill>
                  <a:srgbClr val="121312"/>
                </a:solidFill>
                <a:latin typeface="Times New Roman"/>
                <a:cs typeface="Times New Roman"/>
              </a:rPr>
              <a:t>&gt;</a:t>
            </a:r>
            <a:r>
              <a:rPr sz="2200" b="1" spc="5" dirty="0">
                <a:solidFill>
                  <a:srgbClr val="121312"/>
                </a:solidFill>
                <a:latin typeface="Times New Roman"/>
                <a:cs typeface="Times New Roman"/>
              </a:rPr>
              <a:t>  </a:t>
            </a:r>
            <a:r>
              <a:rPr sz="2200" b="1" spc="-10" dirty="0">
                <a:solidFill>
                  <a:srgbClr val="121312"/>
                </a:solidFill>
                <a:latin typeface="Times New Roman"/>
                <a:cs typeface="Times New Roman"/>
              </a:rPr>
              <a:t>Problem).</a:t>
            </a:r>
            <a:endParaRPr sz="2200">
              <a:latin typeface="Times New Roman"/>
              <a:cs typeface="Times New Roman"/>
            </a:endParaRPr>
          </a:p>
          <a:p>
            <a:pPr>
              <a:lnSpc>
                <a:spcPct val="100000"/>
              </a:lnSpc>
              <a:spcBef>
                <a:spcPts val="1560"/>
              </a:spcBef>
            </a:pPr>
            <a:endParaRPr sz="2200">
              <a:latin typeface="Times New Roman"/>
              <a:cs typeface="Times New Roman"/>
            </a:endParaRPr>
          </a:p>
          <a:p>
            <a:pPr marL="241300" marR="6350" indent="-229235" algn="just">
              <a:lnSpc>
                <a:spcPts val="2110"/>
              </a:lnSpc>
              <a:buFont typeface="Arial MT"/>
              <a:buChar char="•"/>
              <a:tabLst>
                <a:tab pos="241300" algn="l"/>
              </a:tabLst>
            </a:pPr>
            <a:r>
              <a:rPr sz="2200" b="1" dirty="0">
                <a:solidFill>
                  <a:srgbClr val="121312"/>
                </a:solidFill>
                <a:latin typeface="Times New Roman"/>
                <a:cs typeface="Times New Roman"/>
              </a:rPr>
              <a:t>Getting</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a</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good</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problem</a:t>
            </a:r>
            <a:r>
              <a:rPr sz="2200" b="1" spc="70" dirty="0">
                <a:solidFill>
                  <a:srgbClr val="121312"/>
                </a:solidFill>
                <a:latin typeface="Times New Roman"/>
                <a:cs typeface="Times New Roman"/>
              </a:rPr>
              <a:t>  </a:t>
            </a:r>
            <a:r>
              <a:rPr sz="2200" b="1" dirty="0">
                <a:solidFill>
                  <a:srgbClr val="121312"/>
                </a:solidFill>
                <a:latin typeface="Times New Roman"/>
                <a:cs typeface="Times New Roman"/>
              </a:rPr>
              <a:t>to</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solve</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is</a:t>
            </a:r>
            <a:r>
              <a:rPr sz="2200" b="1" spc="70" dirty="0">
                <a:solidFill>
                  <a:srgbClr val="121312"/>
                </a:solidFill>
                <a:latin typeface="Times New Roman"/>
                <a:cs typeface="Times New Roman"/>
              </a:rPr>
              <a:t>  </a:t>
            </a:r>
            <a:r>
              <a:rPr sz="2200" b="1" dirty="0">
                <a:solidFill>
                  <a:srgbClr val="121312"/>
                </a:solidFill>
                <a:latin typeface="Times New Roman"/>
                <a:cs typeface="Times New Roman"/>
              </a:rPr>
              <a:t>more</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than</a:t>
            </a:r>
            <a:r>
              <a:rPr sz="2200" b="1" spc="70" dirty="0">
                <a:solidFill>
                  <a:srgbClr val="121312"/>
                </a:solidFill>
                <a:latin typeface="Times New Roman"/>
                <a:cs typeface="Times New Roman"/>
              </a:rPr>
              <a:t>  </a:t>
            </a:r>
            <a:r>
              <a:rPr sz="2200" b="1" dirty="0">
                <a:solidFill>
                  <a:srgbClr val="121312"/>
                </a:solidFill>
                <a:latin typeface="Times New Roman"/>
                <a:cs typeface="Times New Roman"/>
              </a:rPr>
              <a:t>half</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the</a:t>
            </a:r>
            <a:r>
              <a:rPr sz="2200" b="1" spc="75" dirty="0">
                <a:solidFill>
                  <a:srgbClr val="121312"/>
                </a:solidFill>
                <a:latin typeface="Times New Roman"/>
                <a:cs typeface="Times New Roman"/>
              </a:rPr>
              <a:t>  </a:t>
            </a:r>
            <a:r>
              <a:rPr sz="2200" b="1" dirty="0">
                <a:solidFill>
                  <a:srgbClr val="121312"/>
                </a:solidFill>
                <a:latin typeface="Times New Roman"/>
                <a:cs typeface="Times New Roman"/>
              </a:rPr>
              <a:t>work</a:t>
            </a:r>
            <a:r>
              <a:rPr sz="2200" b="1" spc="70" dirty="0">
                <a:solidFill>
                  <a:srgbClr val="121312"/>
                </a:solidFill>
                <a:latin typeface="Times New Roman"/>
                <a:cs typeface="Times New Roman"/>
              </a:rPr>
              <a:t>  </a:t>
            </a:r>
            <a:r>
              <a:rPr sz="2200" b="1" dirty="0">
                <a:solidFill>
                  <a:srgbClr val="121312"/>
                </a:solidFill>
                <a:latin typeface="Times New Roman"/>
                <a:cs typeface="Times New Roman"/>
              </a:rPr>
              <a:t>done.</a:t>
            </a:r>
            <a:r>
              <a:rPr sz="2200" b="1" spc="75" dirty="0">
                <a:solidFill>
                  <a:srgbClr val="121312"/>
                </a:solidFill>
                <a:latin typeface="Times New Roman"/>
                <a:cs typeface="Times New Roman"/>
              </a:rPr>
              <a:t>  </a:t>
            </a:r>
            <a:r>
              <a:rPr sz="2200" spc="-10" dirty="0">
                <a:solidFill>
                  <a:srgbClr val="121312"/>
                </a:solidFill>
                <a:latin typeface="Times New Roman"/>
                <a:cs typeface="Times New Roman"/>
              </a:rPr>
              <a:t>However, </a:t>
            </a:r>
            <a:r>
              <a:rPr sz="2200" dirty="0">
                <a:solidFill>
                  <a:srgbClr val="121312"/>
                </a:solidFill>
                <a:latin typeface="Times New Roman"/>
                <a:cs typeface="Times New Roman"/>
              </a:rPr>
              <a:t>sometimes</a:t>
            </a:r>
            <a:r>
              <a:rPr sz="2200" spc="10" dirty="0">
                <a:solidFill>
                  <a:srgbClr val="121312"/>
                </a:solidFill>
                <a:latin typeface="Times New Roman"/>
                <a:cs typeface="Times New Roman"/>
              </a:rPr>
              <a:t>  </a:t>
            </a:r>
            <a:r>
              <a:rPr sz="2200" dirty="0">
                <a:solidFill>
                  <a:srgbClr val="121312"/>
                </a:solidFill>
                <a:latin typeface="Times New Roman"/>
                <a:cs typeface="Times New Roman"/>
              </a:rPr>
              <a:t>the</a:t>
            </a:r>
            <a:r>
              <a:rPr sz="2200" spc="10" dirty="0">
                <a:solidFill>
                  <a:srgbClr val="121312"/>
                </a:solidFill>
                <a:latin typeface="Times New Roman"/>
                <a:cs typeface="Times New Roman"/>
              </a:rPr>
              <a:t>  </a:t>
            </a:r>
            <a:r>
              <a:rPr sz="2200" dirty="0">
                <a:solidFill>
                  <a:srgbClr val="121312"/>
                </a:solidFill>
                <a:latin typeface="Times New Roman"/>
                <a:cs typeface="Times New Roman"/>
              </a:rPr>
              <a:t>journey</a:t>
            </a:r>
            <a:r>
              <a:rPr sz="2200" spc="20" dirty="0">
                <a:solidFill>
                  <a:srgbClr val="121312"/>
                </a:solidFill>
                <a:latin typeface="Times New Roman"/>
                <a:cs typeface="Times New Roman"/>
              </a:rPr>
              <a:t>  </a:t>
            </a:r>
            <a:r>
              <a:rPr sz="2200" dirty="0">
                <a:solidFill>
                  <a:srgbClr val="121312"/>
                </a:solidFill>
                <a:latin typeface="Times New Roman"/>
                <a:cs typeface="Times New Roman"/>
              </a:rPr>
              <a:t>can</a:t>
            </a:r>
            <a:r>
              <a:rPr sz="2200" spc="10" dirty="0">
                <a:solidFill>
                  <a:srgbClr val="121312"/>
                </a:solidFill>
                <a:latin typeface="Times New Roman"/>
                <a:cs typeface="Times New Roman"/>
              </a:rPr>
              <a:t>  </a:t>
            </a:r>
            <a:r>
              <a:rPr sz="2200" dirty="0">
                <a:solidFill>
                  <a:srgbClr val="121312"/>
                </a:solidFill>
                <a:latin typeface="Times New Roman"/>
                <a:cs typeface="Times New Roman"/>
              </a:rPr>
              <a:t>be</a:t>
            </a:r>
            <a:r>
              <a:rPr sz="2200" spc="10" dirty="0">
                <a:solidFill>
                  <a:srgbClr val="121312"/>
                </a:solidFill>
                <a:latin typeface="Times New Roman"/>
                <a:cs typeface="Times New Roman"/>
              </a:rPr>
              <a:t>  </a:t>
            </a:r>
            <a:r>
              <a:rPr sz="2200" dirty="0">
                <a:solidFill>
                  <a:srgbClr val="121312"/>
                </a:solidFill>
                <a:latin typeface="Times New Roman"/>
                <a:cs typeface="Times New Roman"/>
              </a:rPr>
              <a:t>reverse,</a:t>
            </a:r>
            <a:r>
              <a:rPr sz="2200" spc="10" dirty="0">
                <a:solidFill>
                  <a:srgbClr val="121312"/>
                </a:solidFill>
                <a:latin typeface="Times New Roman"/>
                <a:cs typeface="Times New Roman"/>
              </a:rPr>
              <a:t>  </a:t>
            </a:r>
            <a:r>
              <a:rPr sz="2200" dirty="0">
                <a:solidFill>
                  <a:srgbClr val="121312"/>
                </a:solidFill>
                <a:latin typeface="Times New Roman"/>
                <a:cs typeface="Times New Roman"/>
              </a:rPr>
              <a:t>for</a:t>
            </a:r>
            <a:r>
              <a:rPr sz="2200" spc="10" dirty="0">
                <a:solidFill>
                  <a:srgbClr val="121312"/>
                </a:solidFill>
                <a:latin typeface="Times New Roman"/>
                <a:cs typeface="Times New Roman"/>
              </a:rPr>
              <a:t>  </a:t>
            </a:r>
            <a:r>
              <a:rPr sz="2200" dirty="0">
                <a:solidFill>
                  <a:srgbClr val="121312"/>
                </a:solidFill>
                <a:latin typeface="Times New Roman"/>
                <a:cs typeface="Times New Roman"/>
              </a:rPr>
              <a:t>example,</a:t>
            </a:r>
            <a:r>
              <a:rPr sz="2200" spc="15" dirty="0">
                <a:solidFill>
                  <a:srgbClr val="121312"/>
                </a:solidFill>
                <a:latin typeface="Times New Roman"/>
                <a:cs typeface="Times New Roman"/>
              </a:rPr>
              <a:t>  </a:t>
            </a:r>
            <a:r>
              <a:rPr sz="2200" dirty="0">
                <a:solidFill>
                  <a:srgbClr val="121312"/>
                </a:solidFill>
                <a:latin typeface="Times New Roman"/>
                <a:cs typeface="Times New Roman"/>
              </a:rPr>
              <a:t>the</a:t>
            </a:r>
            <a:r>
              <a:rPr sz="2200" spc="5" dirty="0">
                <a:solidFill>
                  <a:srgbClr val="121312"/>
                </a:solidFill>
                <a:latin typeface="Times New Roman"/>
                <a:cs typeface="Times New Roman"/>
              </a:rPr>
              <a:t>  </a:t>
            </a:r>
            <a:r>
              <a:rPr sz="2200" dirty="0">
                <a:solidFill>
                  <a:srgbClr val="121312"/>
                </a:solidFill>
                <a:latin typeface="Times New Roman"/>
                <a:cs typeface="Times New Roman"/>
              </a:rPr>
              <a:t>traversal</a:t>
            </a:r>
            <a:r>
              <a:rPr sz="2200" spc="5" dirty="0">
                <a:solidFill>
                  <a:srgbClr val="121312"/>
                </a:solidFill>
                <a:latin typeface="Times New Roman"/>
                <a:cs typeface="Times New Roman"/>
              </a:rPr>
              <a:t>  </a:t>
            </a:r>
            <a:r>
              <a:rPr sz="2200" dirty="0">
                <a:solidFill>
                  <a:srgbClr val="121312"/>
                </a:solidFill>
                <a:latin typeface="Times New Roman"/>
                <a:cs typeface="Times New Roman"/>
              </a:rPr>
              <a:t>from</a:t>
            </a:r>
            <a:r>
              <a:rPr sz="2200" spc="5" dirty="0">
                <a:solidFill>
                  <a:srgbClr val="121312"/>
                </a:solidFill>
                <a:latin typeface="Times New Roman"/>
                <a:cs typeface="Times New Roman"/>
              </a:rPr>
              <a:t>  </a:t>
            </a:r>
            <a:r>
              <a:rPr sz="2200" b="1" spc="-10" dirty="0">
                <a:solidFill>
                  <a:srgbClr val="121312"/>
                </a:solidFill>
                <a:latin typeface="Times New Roman"/>
                <a:cs typeface="Times New Roman"/>
              </a:rPr>
              <a:t>(Problem&lt;- </a:t>
            </a:r>
            <a:r>
              <a:rPr sz="2200" b="1" dirty="0">
                <a:solidFill>
                  <a:srgbClr val="121312"/>
                </a:solidFill>
                <a:latin typeface="Times New Roman"/>
                <a:cs typeface="Times New Roman"/>
              </a:rPr>
              <a:t>Topic&lt;-</a:t>
            </a:r>
            <a:r>
              <a:rPr sz="2200" b="1" spc="185" dirty="0">
                <a:solidFill>
                  <a:srgbClr val="121312"/>
                </a:solidFill>
                <a:latin typeface="Times New Roman"/>
                <a:cs typeface="Times New Roman"/>
              </a:rPr>
              <a:t> </a:t>
            </a:r>
            <a:r>
              <a:rPr sz="2200" b="1" dirty="0">
                <a:solidFill>
                  <a:srgbClr val="121312"/>
                </a:solidFill>
                <a:latin typeface="Times New Roman"/>
                <a:cs typeface="Times New Roman"/>
              </a:rPr>
              <a:t>Area).</a:t>
            </a:r>
            <a:r>
              <a:rPr sz="2200" b="1" spc="190" dirty="0">
                <a:solidFill>
                  <a:srgbClr val="121312"/>
                </a:solidFill>
                <a:latin typeface="Times New Roman"/>
                <a:cs typeface="Times New Roman"/>
              </a:rPr>
              <a:t> </a:t>
            </a:r>
            <a:r>
              <a:rPr sz="2200" dirty="0">
                <a:solidFill>
                  <a:srgbClr val="121312"/>
                </a:solidFill>
                <a:latin typeface="Times New Roman"/>
                <a:cs typeface="Times New Roman"/>
              </a:rPr>
              <a:t>This</a:t>
            </a:r>
            <a:r>
              <a:rPr sz="2200" spc="190" dirty="0">
                <a:solidFill>
                  <a:srgbClr val="121312"/>
                </a:solidFill>
                <a:latin typeface="Times New Roman"/>
                <a:cs typeface="Times New Roman"/>
              </a:rPr>
              <a:t> </a:t>
            </a:r>
            <a:r>
              <a:rPr sz="2200" dirty="0">
                <a:solidFill>
                  <a:srgbClr val="121312"/>
                </a:solidFill>
                <a:latin typeface="Times New Roman"/>
                <a:cs typeface="Times New Roman"/>
              </a:rPr>
              <a:t>can</a:t>
            </a:r>
            <a:r>
              <a:rPr sz="2200" spc="190" dirty="0">
                <a:solidFill>
                  <a:srgbClr val="121312"/>
                </a:solidFill>
                <a:latin typeface="Times New Roman"/>
                <a:cs typeface="Times New Roman"/>
              </a:rPr>
              <a:t> </a:t>
            </a:r>
            <a:r>
              <a:rPr sz="2200" dirty="0">
                <a:solidFill>
                  <a:srgbClr val="121312"/>
                </a:solidFill>
                <a:latin typeface="Times New Roman"/>
                <a:cs typeface="Times New Roman"/>
              </a:rPr>
              <a:t>happen</a:t>
            </a:r>
            <a:r>
              <a:rPr sz="2200" spc="195" dirty="0">
                <a:solidFill>
                  <a:srgbClr val="121312"/>
                </a:solidFill>
                <a:latin typeface="Times New Roman"/>
                <a:cs typeface="Times New Roman"/>
              </a:rPr>
              <a:t> </a:t>
            </a:r>
            <a:r>
              <a:rPr sz="2200" dirty="0">
                <a:solidFill>
                  <a:srgbClr val="121312"/>
                </a:solidFill>
                <a:latin typeface="Times New Roman"/>
                <a:cs typeface="Times New Roman"/>
              </a:rPr>
              <a:t>when</a:t>
            </a:r>
            <a:r>
              <a:rPr sz="2200" spc="180" dirty="0">
                <a:solidFill>
                  <a:srgbClr val="121312"/>
                </a:solidFill>
                <a:latin typeface="Times New Roman"/>
                <a:cs typeface="Times New Roman"/>
              </a:rPr>
              <a:t> </a:t>
            </a:r>
            <a:r>
              <a:rPr sz="2200" dirty="0">
                <a:solidFill>
                  <a:srgbClr val="121312"/>
                </a:solidFill>
                <a:latin typeface="Times New Roman"/>
                <a:cs typeface="Times New Roman"/>
              </a:rPr>
              <a:t>one</a:t>
            </a:r>
            <a:r>
              <a:rPr sz="2200" spc="180" dirty="0">
                <a:solidFill>
                  <a:srgbClr val="121312"/>
                </a:solidFill>
                <a:latin typeface="Times New Roman"/>
                <a:cs typeface="Times New Roman"/>
              </a:rPr>
              <a:t> </a:t>
            </a:r>
            <a:r>
              <a:rPr sz="2200" dirty="0">
                <a:solidFill>
                  <a:srgbClr val="121312"/>
                </a:solidFill>
                <a:latin typeface="Times New Roman"/>
                <a:cs typeface="Times New Roman"/>
              </a:rPr>
              <a:t>is</a:t>
            </a:r>
            <a:r>
              <a:rPr sz="2200" spc="180" dirty="0">
                <a:solidFill>
                  <a:srgbClr val="121312"/>
                </a:solidFill>
                <a:latin typeface="Times New Roman"/>
                <a:cs typeface="Times New Roman"/>
              </a:rPr>
              <a:t> </a:t>
            </a:r>
            <a:r>
              <a:rPr sz="2200" dirty="0">
                <a:solidFill>
                  <a:srgbClr val="121312"/>
                </a:solidFill>
                <a:latin typeface="Times New Roman"/>
                <a:cs typeface="Times New Roman"/>
              </a:rPr>
              <a:t>led</a:t>
            </a:r>
            <a:r>
              <a:rPr sz="2200" spc="190" dirty="0">
                <a:solidFill>
                  <a:srgbClr val="121312"/>
                </a:solidFill>
                <a:latin typeface="Times New Roman"/>
                <a:cs typeface="Times New Roman"/>
              </a:rPr>
              <a:t> </a:t>
            </a:r>
            <a:r>
              <a:rPr sz="2200" dirty="0">
                <a:solidFill>
                  <a:srgbClr val="121312"/>
                </a:solidFill>
                <a:latin typeface="Times New Roman"/>
                <a:cs typeface="Times New Roman"/>
              </a:rPr>
              <a:t>to</a:t>
            </a:r>
            <a:r>
              <a:rPr sz="2200" spc="185" dirty="0">
                <a:solidFill>
                  <a:srgbClr val="121312"/>
                </a:solidFill>
                <a:latin typeface="Times New Roman"/>
                <a:cs typeface="Times New Roman"/>
              </a:rPr>
              <a:t> </a:t>
            </a:r>
            <a:r>
              <a:rPr sz="2200" dirty="0">
                <a:solidFill>
                  <a:srgbClr val="121312"/>
                </a:solidFill>
                <a:latin typeface="Times New Roman"/>
                <a:cs typeface="Times New Roman"/>
              </a:rPr>
              <a:t>a</a:t>
            </a:r>
            <a:r>
              <a:rPr sz="2200" spc="180" dirty="0">
                <a:solidFill>
                  <a:srgbClr val="121312"/>
                </a:solidFill>
                <a:latin typeface="Times New Roman"/>
                <a:cs typeface="Times New Roman"/>
              </a:rPr>
              <a:t> </a:t>
            </a:r>
            <a:r>
              <a:rPr sz="2200" dirty="0">
                <a:solidFill>
                  <a:srgbClr val="121312"/>
                </a:solidFill>
                <a:latin typeface="Times New Roman"/>
                <a:cs typeface="Times New Roman"/>
              </a:rPr>
              <a:t>problem</a:t>
            </a:r>
            <a:r>
              <a:rPr sz="2200" spc="180" dirty="0">
                <a:solidFill>
                  <a:srgbClr val="121312"/>
                </a:solidFill>
                <a:latin typeface="Times New Roman"/>
                <a:cs typeface="Times New Roman"/>
              </a:rPr>
              <a:t> </a:t>
            </a:r>
            <a:r>
              <a:rPr sz="2200" dirty="0">
                <a:solidFill>
                  <a:srgbClr val="121312"/>
                </a:solidFill>
                <a:latin typeface="Times New Roman"/>
                <a:cs typeface="Times New Roman"/>
              </a:rPr>
              <a:t>through</a:t>
            </a:r>
            <a:r>
              <a:rPr sz="2200" spc="204" dirty="0">
                <a:solidFill>
                  <a:srgbClr val="121312"/>
                </a:solidFill>
                <a:latin typeface="Times New Roman"/>
                <a:cs typeface="Times New Roman"/>
              </a:rPr>
              <a:t> </a:t>
            </a:r>
            <a:r>
              <a:rPr sz="2200" dirty="0">
                <a:solidFill>
                  <a:srgbClr val="121312"/>
                </a:solidFill>
                <a:latin typeface="Times New Roman"/>
                <a:cs typeface="Times New Roman"/>
              </a:rPr>
              <a:t>a</a:t>
            </a:r>
            <a:r>
              <a:rPr sz="2200" spc="180" dirty="0">
                <a:solidFill>
                  <a:srgbClr val="121312"/>
                </a:solidFill>
                <a:latin typeface="Times New Roman"/>
                <a:cs typeface="Times New Roman"/>
              </a:rPr>
              <a:t> </a:t>
            </a:r>
            <a:r>
              <a:rPr sz="2200" dirty="0">
                <a:solidFill>
                  <a:srgbClr val="121312"/>
                </a:solidFill>
                <a:latin typeface="Times New Roman"/>
                <a:cs typeface="Times New Roman"/>
              </a:rPr>
              <a:t>connection</a:t>
            </a:r>
            <a:r>
              <a:rPr sz="2200" spc="200" dirty="0">
                <a:solidFill>
                  <a:srgbClr val="121312"/>
                </a:solidFill>
                <a:latin typeface="Times New Roman"/>
                <a:cs typeface="Times New Roman"/>
              </a:rPr>
              <a:t> </a:t>
            </a:r>
            <a:r>
              <a:rPr sz="2200" spc="-25" dirty="0">
                <a:solidFill>
                  <a:srgbClr val="121312"/>
                </a:solidFill>
                <a:latin typeface="Times New Roman"/>
                <a:cs typeface="Times New Roman"/>
              </a:rPr>
              <a:t>to </a:t>
            </a:r>
            <a:r>
              <a:rPr sz="2200" dirty="0">
                <a:solidFill>
                  <a:srgbClr val="121312"/>
                </a:solidFill>
                <a:latin typeface="Times New Roman"/>
                <a:cs typeface="Times New Roman"/>
              </a:rPr>
              <a:t>another</a:t>
            </a:r>
            <a:r>
              <a:rPr sz="2200" spc="-40" dirty="0">
                <a:solidFill>
                  <a:srgbClr val="121312"/>
                </a:solidFill>
                <a:latin typeface="Times New Roman"/>
                <a:cs typeface="Times New Roman"/>
              </a:rPr>
              <a:t> </a:t>
            </a:r>
            <a:r>
              <a:rPr sz="2200" dirty="0">
                <a:solidFill>
                  <a:srgbClr val="121312"/>
                </a:solidFill>
                <a:latin typeface="Times New Roman"/>
                <a:cs typeface="Times New Roman"/>
              </a:rPr>
              <a:t>problem</a:t>
            </a:r>
            <a:r>
              <a:rPr sz="2200" spc="-40" dirty="0">
                <a:solidFill>
                  <a:srgbClr val="121312"/>
                </a:solidFill>
                <a:latin typeface="Times New Roman"/>
                <a:cs typeface="Times New Roman"/>
              </a:rPr>
              <a:t> </a:t>
            </a:r>
            <a:r>
              <a:rPr sz="2200" dirty="0">
                <a:solidFill>
                  <a:srgbClr val="121312"/>
                </a:solidFill>
                <a:latin typeface="Times New Roman"/>
                <a:cs typeface="Times New Roman"/>
              </a:rPr>
              <a:t>whose</a:t>
            </a:r>
            <a:r>
              <a:rPr sz="2200" spc="-40" dirty="0">
                <a:solidFill>
                  <a:srgbClr val="121312"/>
                </a:solidFill>
                <a:latin typeface="Times New Roman"/>
                <a:cs typeface="Times New Roman"/>
              </a:rPr>
              <a:t> </a:t>
            </a:r>
            <a:r>
              <a:rPr sz="2200" dirty="0">
                <a:solidFill>
                  <a:srgbClr val="121312"/>
                </a:solidFill>
                <a:latin typeface="Times New Roman"/>
                <a:cs typeface="Times New Roman"/>
              </a:rPr>
              <a:t>top</a:t>
            </a:r>
            <a:r>
              <a:rPr sz="2200" spc="-40" dirty="0">
                <a:solidFill>
                  <a:srgbClr val="121312"/>
                </a:solidFill>
                <a:latin typeface="Times New Roman"/>
                <a:cs typeface="Times New Roman"/>
              </a:rPr>
              <a:t> </a:t>
            </a:r>
            <a:r>
              <a:rPr sz="2200" dirty="0">
                <a:solidFill>
                  <a:srgbClr val="121312"/>
                </a:solidFill>
                <a:latin typeface="Times New Roman"/>
                <a:cs typeface="Times New Roman"/>
              </a:rPr>
              <a:t>structure</a:t>
            </a:r>
            <a:r>
              <a:rPr sz="2200" spc="-40" dirty="0">
                <a:solidFill>
                  <a:srgbClr val="121312"/>
                </a:solidFill>
                <a:latin typeface="Times New Roman"/>
                <a:cs typeface="Times New Roman"/>
              </a:rPr>
              <a:t> </a:t>
            </a:r>
            <a:r>
              <a:rPr sz="2200" dirty="0">
                <a:solidFill>
                  <a:srgbClr val="121312"/>
                </a:solidFill>
                <a:latin typeface="Times New Roman"/>
                <a:cs typeface="Times New Roman"/>
              </a:rPr>
              <a:t>is</a:t>
            </a:r>
            <a:r>
              <a:rPr sz="2200" spc="-40" dirty="0">
                <a:solidFill>
                  <a:srgbClr val="121312"/>
                </a:solidFill>
                <a:latin typeface="Times New Roman"/>
                <a:cs typeface="Times New Roman"/>
              </a:rPr>
              <a:t> </a:t>
            </a:r>
            <a:r>
              <a:rPr sz="2200" spc="-10" dirty="0">
                <a:solidFill>
                  <a:srgbClr val="121312"/>
                </a:solidFill>
                <a:latin typeface="Times New Roman"/>
                <a:cs typeface="Times New Roman"/>
              </a:rPr>
              <a:t>different.</a:t>
            </a:r>
            <a:endParaRPr sz="2200">
              <a:latin typeface="Times New Roman"/>
              <a:cs typeface="Times New Roman"/>
            </a:endParaRPr>
          </a:p>
        </p:txBody>
      </p:sp>
    </p:spTree>
    <p:extLst>
      <p:ext uri="{BB962C8B-B14F-4D97-AF65-F5344CB8AC3E}">
        <p14:creationId xmlns:p14="http://schemas.microsoft.com/office/powerpoint/2010/main" val="33048100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18</a:t>
            </a:fld>
            <a:endParaRPr lang="en-IN"/>
          </a:p>
        </p:txBody>
      </p:sp>
      <p:pic>
        <p:nvPicPr>
          <p:cNvPr id="5" name="Picture 4"/>
          <p:cNvPicPr>
            <a:picLocks noChangeAspect="1"/>
          </p:cNvPicPr>
          <p:nvPr/>
        </p:nvPicPr>
        <p:blipFill>
          <a:blip r:embed="rId2"/>
          <a:stretch>
            <a:fillRect/>
          </a:stretch>
        </p:blipFill>
        <p:spPr>
          <a:xfrm>
            <a:off x="396240" y="1158240"/>
            <a:ext cx="11399520" cy="5430713"/>
          </a:xfrm>
          <a:prstGeom prst="rect">
            <a:avLst/>
          </a:prstGeom>
        </p:spPr>
      </p:pic>
    </p:spTree>
    <p:extLst>
      <p:ext uri="{BB962C8B-B14F-4D97-AF65-F5344CB8AC3E}">
        <p14:creationId xmlns:p14="http://schemas.microsoft.com/office/powerpoint/2010/main" val="12207967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09600" y="1229486"/>
            <a:ext cx="7675563" cy="574675"/>
          </a:xfrm>
          <a:prstGeom prst="rect">
            <a:avLst/>
          </a:prstGeom>
        </p:spPr>
        <p:txBody>
          <a:bodyPr vert="horz" wrap="square" lIns="0" tIns="12700" rIns="0" bIns="0" rtlCol="0">
            <a:spAutoFit/>
          </a:bodyPr>
          <a:lstStyle/>
          <a:p>
            <a:pPr marL="12700">
              <a:lnSpc>
                <a:spcPct val="100000"/>
              </a:lnSpc>
              <a:spcBef>
                <a:spcPts val="100"/>
              </a:spcBef>
            </a:pPr>
            <a:r>
              <a:rPr sz="3600" dirty="0">
                <a:solidFill>
                  <a:srgbClr val="FF0000"/>
                </a:solidFill>
              </a:rPr>
              <a:t>1.1</a:t>
            </a:r>
            <a:r>
              <a:rPr sz="3600" spc="-45" dirty="0">
                <a:solidFill>
                  <a:srgbClr val="FF0000"/>
                </a:solidFill>
              </a:rPr>
              <a:t> </a:t>
            </a:r>
            <a:r>
              <a:rPr sz="3600" dirty="0">
                <a:solidFill>
                  <a:srgbClr val="FF0000"/>
                </a:solidFill>
              </a:rPr>
              <a:t>Objectives</a:t>
            </a:r>
            <a:r>
              <a:rPr sz="3600" spc="-35" dirty="0">
                <a:solidFill>
                  <a:srgbClr val="FF0000"/>
                </a:solidFill>
              </a:rPr>
              <a:t> </a:t>
            </a:r>
            <a:r>
              <a:rPr sz="3600" dirty="0">
                <a:solidFill>
                  <a:srgbClr val="FF0000"/>
                </a:solidFill>
              </a:rPr>
              <a:t>of</a:t>
            </a:r>
            <a:r>
              <a:rPr sz="3600" spc="-45" dirty="0">
                <a:solidFill>
                  <a:srgbClr val="FF0000"/>
                </a:solidFill>
              </a:rPr>
              <a:t> </a:t>
            </a:r>
            <a:r>
              <a:rPr sz="3600" dirty="0">
                <a:solidFill>
                  <a:srgbClr val="FF0000"/>
                </a:solidFill>
              </a:rPr>
              <a:t>Engineering</a:t>
            </a:r>
            <a:r>
              <a:rPr sz="3600" spc="-35" dirty="0">
                <a:solidFill>
                  <a:srgbClr val="FF0000"/>
                </a:solidFill>
              </a:rPr>
              <a:t> </a:t>
            </a:r>
            <a:r>
              <a:rPr sz="3600" spc="-10" dirty="0">
                <a:solidFill>
                  <a:srgbClr val="FF0000"/>
                </a:solidFill>
              </a:rPr>
              <a:t>Research</a:t>
            </a:r>
            <a:endParaRPr sz="3600" dirty="0"/>
          </a:p>
        </p:txBody>
      </p:sp>
      <p:sp>
        <p:nvSpPr>
          <p:cNvPr id="3" name="object 3"/>
          <p:cNvSpPr txBox="1"/>
          <p:nvPr/>
        </p:nvSpPr>
        <p:spPr>
          <a:xfrm>
            <a:off x="916939" y="1804161"/>
            <a:ext cx="10358120" cy="3011170"/>
          </a:xfrm>
          <a:prstGeom prst="rect">
            <a:avLst/>
          </a:prstGeom>
        </p:spPr>
        <p:txBody>
          <a:bodyPr vert="horz" wrap="square" lIns="0" tIns="54610" rIns="0" bIns="0" rtlCol="0">
            <a:spAutoFit/>
          </a:bodyPr>
          <a:lstStyle/>
          <a:p>
            <a:pPr marL="240029" marR="5080" indent="-227965" algn="just">
              <a:lnSpc>
                <a:spcPct val="90000"/>
              </a:lnSpc>
              <a:spcBef>
                <a:spcPts val="430"/>
              </a:spcBef>
              <a:buFont typeface="Arial MT"/>
              <a:buChar char="•"/>
              <a:tabLst>
                <a:tab pos="241300" algn="l"/>
              </a:tabLst>
            </a:pPr>
            <a:r>
              <a:rPr sz="2800" dirty="0">
                <a:latin typeface="Times New Roman"/>
                <a:cs typeface="Times New Roman"/>
              </a:rPr>
              <a:t>The</a:t>
            </a:r>
            <a:r>
              <a:rPr sz="2800" spc="120" dirty="0">
                <a:latin typeface="Times New Roman"/>
                <a:cs typeface="Times New Roman"/>
              </a:rPr>
              <a:t> </a:t>
            </a:r>
            <a:r>
              <a:rPr sz="2800" dirty="0">
                <a:latin typeface="Times New Roman"/>
                <a:cs typeface="Times New Roman"/>
              </a:rPr>
              <a:t>objective</a:t>
            </a:r>
            <a:r>
              <a:rPr sz="2800" spc="125" dirty="0">
                <a:latin typeface="Times New Roman"/>
                <a:cs typeface="Times New Roman"/>
              </a:rPr>
              <a:t> </a:t>
            </a:r>
            <a:r>
              <a:rPr sz="2800" dirty="0">
                <a:latin typeface="Times New Roman"/>
                <a:cs typeface="Times New Roman"/>
              </a:rPr>
              <a:t>of</a:t>
            </a:r>
            <a:r>
              <a:rPr sz="2800" spc="135" dirty="0">
                <a:latin typeface="Times New Roman"/>
                <a:cs typeface="Times New Roman"/>
              </a:rPr>
              <a:t> </a:t>
            </a:r>
            <a:r>
              <a:rPr sz="2800" dirty="0">
                <a:latin typeface="Times New Roman"/>
                <a:cs typeface="Times New Roman"/>
              </a:rPr>
              <a:t>engineering</a:t>
            </a:r>
            <a:r>
              <a:rPr sz="2800" spc="135" dirty="0">
                <a:latin typeface="Times New Roman"/>
                <a:cs typeface="Times New Roman"/>
              </a:rPr>
              <a:t> </a:t>
            </a:r>
            <a:r>
              <a:rPr sz="2800" dirty="0">
                <a:latin typeface="Times New Roman"/>
                <a:cs typeface="Times New Roman"/>
              </a:rPr>
              <a:t>research</a:t>
            </a:r>
            <a:r>
              <a:rPr sz="2800" spc="125" dirty="0">
                <a:latin typeface="Times New Roman"/>
                <a:cs typeface="Times New Roman"/>
              </a:rPr>
              <a:t> </a:t>
            </a:r>
            <a:r>
              <a:rPr sz="2800" dirty="0">
                <a:latin typeface="Times New Roman"/>
                <a:cs typeface="Times New Roman"/>
              </a:rPr>
              <a:t>is</a:t>
            </a:r>
            <a:r>
              <a:rPr sz="2800" spc="125" dirty="0">
                <a:latin typeface="Times New Roman"/>
                <a:cs typeface="Times New Roman"/>
              </a:rPr>
              <a:t> </a:t>
            </a:r>
            <a:r>
              <a:rPr sz="2800" dirty="0">
                <a:latin typeface="Times New Roman"/>
                <a:cs typeface="Times New Roman"/>
              </a:rPr>
              <a:t>to</a:t>
            </a:r>
            <a:r>
              <a:rPr sz="2800" spc="135" dirty="0">
                <a:latin typeface="Times New Roman"/>
                <a:cs typeface="Times New Roman"/>
              </a:rPr>
              <a:t> </a:t>
            </a:r>
            <a:r>
              <a:rPr sz="2800" b="1" dirty="0">
                <a:latin typeface="Times New Roman"/>
                <a:cs typeface="Times New Roman"/>
              </a:rPr>
              <a:t>solve</a:t>
            </a:r>
            <a:r>
              <a:rPr sz="2800" b="1" spc="125" dirty="0">
                <a:latin typeface="Times New Roman"/>
                <a:cs typeface="Times New Roman"/>
              </a:rPr>
              <a:t> </a:t>
            </a:r>
            <a:r>
              <a:rPr sz="2800" b="1" dirty="0">
                <a:latin typeface="Times New Roman"/>
                <a:cs typeface="Times New Roman"/>
              </a:rPr>
              <a:t>new</a:t>
            </a:r>
            <a:r>
              <a:rPr sz="2800" b="1" spc="125" dirty="0">
                <a:latin typeface="Times New Roman"/>
                <a:cs typeface="Times New Roman"/>
              </a:rPr>
              <a:t> </a:t>
            </a:r>
            <a:r>
              <a:rPr sz="2800" b="1" dirty="0">
                <a:latin typeface="Times New Roman"/>
                <a:cs typeface="Times New Roman"/>
              </a:rPr>
              <a:t>and</a:t>
            </a:r>
            <a:r>
              <a:rPr sz="2800" b="1" spc="125" dirty="0">
                <a:latin typeface="Times New Roman"/>
                <a:cs typeface="Times New Roman"/>
              </a:rPr>
              <a:t> </a:t>
            </a:r>
            <a:r>
              <a:rPr sz="2800" b="1" spc="-10" dirty="0">
                <a:latin typeface="Times New Roman"/>
                <a:cs typeface="Times New Roman"/>
              </a:rPr>
              <a:t>important 	</a:t>
            </a:r>
            <a:r>
              <a:rPr sz="2800" b="1" dirty="0">
                <a:latin typeface="Times New Roman"/>
                <a:cs typeface="Times New Roman"/>
              </a:rPr>
              <a:t>problems,</a:t>
            </a:r>
            <a:r>
              <a:rPr sz="2800" b="1" spc="45" dirty="0">
                <a:latin typeface="Times New Roman"/>
                <a:cs typeface="Times New Roman"/>
              </a:rPr>
              <a:t>  </a:t>
            </a:r>
            <a:r>
              <a:rPr sz="2800" dirty="0">
                <a:latin typeface="Times New Roman"/>
                <a:cs typeface="Times New Roman"/>
              </a:rPr>
              <a:t>and</a:t>
            </a:r>
            <a:r>
              <a:rPr sz="2800" spc="50" dirty="0">
                <a:latin typeface="Times New Roman"/>
                <a:cs typeface="Times New Roman"/>
              </a:rPr>
              <a:t>  </a:t>
            </a:r>
            <a:r>
              <a:rPr sz="2800" dirty="0">
                <a:latin typeface="Times New Roman"/>
                <a:cs typeface="Times New Roman"/>
              </a:rPr>
              <a:t>since</a:t>
            </a:r>
            <a:r>
              <a:rPr sz="2800" spc="50" dirty="0">
                <a:latin typeface="Times New Roman"/>
                <a:cs typeface="Times New Roman"/>
              </a:rPr>
              <a:t>  </a:t>
            </a:r>
            <a:r>
              <a:rPr sz="2800" dirty="0">
                <a:latin typeface="Times New Roman"/>
                <a:cs typeface="Times New Roman"/>
              </a:rPr>
              <a:t>the</a:t>
            </a:r>
            <a:r>
              <a:rPr sz="2800" spc="50" dirty="0">
                <a:latin typeface="Times New Roman"/>
                <a:cs typeface="Times New Roman"/>
              </a:rPr>
              <a:t>  </a:t>
            </a:r>
            <a:r>
              <a:rPr sz="2800" dirty="0">
                <a:latin typeface="Times New Roman"/>
                <a:cs typeface="Times New Roman"/>
              </a:rPr>
              <a:t>conclusion</a:t>
            </a:r>
            <a:r>
              <a:rPr sz="2800" spc="50" dirty="0">
                <a:latin typeface="Times New Roman"/>
                <a:cs typeface="Times New Roman"/>
              </a:rPr>
              <a:t>  </a:t>
            </a:r>
            <a:r>
              <a:rPr sz="2800" dirty="0">
                <a:latin typeface="Times New Roman"/>
                <a:cs typeface="Times New Roman"/>
              </a:rPr>
              <a:t>at</a:t>
            </a:r>
            <a:r>
              <a:rPr sz="2800" spc="45" dirty="0">
                <a:latin typeface="Times New Roman"/>
                <a:cs typeface="Times New Roman"/>
              </a:rPr>
              <a:t>  </a:t>
            </a:r>
            <a:r>
              <a:rPr sz="2800" dirty="0">
                <a:latin typeface="Times New Roman"/>
                <a:cs typeface="Times New Roman"/>
              </a:rPr>
              <a:t>the</a:t>
            </a:r>
            <a:r>
              <a:rPr sz="2800" spc="50" dirty="0">
                <a:latin typeface="Times New Roman"/>
                <a:cs typeface="Times New Roman"/>
              </a:rPr>
              <a:t>  </a:t>
            </a:r>
            <a:r>
              <a:rPr sz="2800" dirty="0">
                <a:latin typeface="Times New Roman"/>
                <a:cs typeface="Times New Roman"/>
              </a:rPr>
              <a:t>end</a:t>
            </a:r>
            <a:r>
              <a:rPr sz="2800" spc="45" dirty="0">
                <a:latin typeface="Times New Roman"/>
                <a:cs typeface="Times New Roman"/>
              </a:rPr>
              <a:t>  </a:t>
            </a:r>
            <a:r>
              <a:rPr sz="2800" dirty="0">
                <a:latin typeface="Times New Roman"/>
                <a:cs typeface="Times New Roman"/>
              </a:rPr>
              <a:t>of</a:t>
            </a:r>
            <a:r>
              <a:rPr sz="2800" spc="55" dirty="0">
                <a:latin typeface="Times New Roman"/>
                <a:cs typeface="Times New Roman"/>
              </a:rPr>
              <a:t>  </a:t>
            </a:r>
            <a:r>
              <a:rPr sz="2800" dirty="0">
                <a:latin typeface="Times New Roman"/>
                <a:cs typeface="Times New Roman"/>
              </a:rPr>
              <a:t>one’s</a:t>
            </a:r>
            <a:r>
              <a:rPr sz="2800" spc="50" dirty="0">
                <a:latin typeface="Times New Roman"/>
                <a:cs typeface="Times New Roman"/>
              </a:rPr>
              <a:t>  </a:t>
            </a:r>
            <a:r>
              <a:rPr sz="2800" spc="-10" dirty="0">
                <a:latin typeface="Times New Roman"/>
                <a:cs typeface="Times New Roman"/>
              </a:rPr>
              <a:t>research 	</a:t>
            </a:r>
            <a:r>
              <a:rPr sz="2800" dirty="0">
                <a:latin typeface="Times New Roman"/>
                <a:cs typeface="Times New Roman"/>
              </a:rPr>
              <a:t>outcome</a:t>
            </a:r>
            <a:r>
              <a:rPr sz="2800" spc="125" dirty="0">
                <a:latin typeface="Times New Roman"/>
                <a:cs typeface="Times New Roman"/>
              </a:rPr>
              <a:t>  </a:t>
            </a:r>
            <a:r>
              <a:rPr sz="2800" dirty="0">
                <a:latin typeface="Times New Roman"/>
                <a:cs typeface="Times New Roman"/>
              </a:rPr>
              <a:t>has</a:t>
            </a:r>
            <a:r>
              <a:rPr sz="2800" spc="125" dirty="0">
                <a:latin typeface="Times New Roman"/>
                <a:cs typeface="Times New Roman"/>
              </a:rPr>
              <a:t>  </a:t>
            </a:r>
            <a:r>
              <a:rPr sz="2800" dirty="0">
                <a:latin typeface="Times New Roman"/>
                <a:cs typeface="Times New Roman"/>
              </a:rPr>
              <a:t>to</a:t>
            </a:r>
            <a:r>
              <a:rPr sz="2800" spc="125" dirty="0">
                <a:latin typeface="Times New Roman"/>
                <a:cs typeface="Times New Roman"/>
              </a:rPr>
              <a:t>  </a:t>
            </a:r>
            <a:r>
              <a:rPr sz="2800" dirty="0">
                <a:latin typeface="Times New Roman"/>
                <a:cs typeface="Times New Roman"/>
              </a:rPr>
              <a:t>be</a:t>
            </a:r>
            <a:r>
              <a:rPr sz="2800" spc="114" dirty="0">
                <a:latin typeface="Times New Roman"/>
                <a:cs typeface="Times New Roman"/>
              </a:rPr>
              <a:t>  </a:t>
            </a:r>
            <a:r>
              <a:rPr sz="2800" dirty="0">
                <a:latin typeface="Times New Roman"/>
                <a:cs typeface="Times New Roman"/>
              </a:rPr>
              <a:t>new,</a:t>
            </a:r>
            <a:r>
              <a:rPr sz="2800" spc="125" dirty="0">
                <a:latin typeface="Times New Roman"/>
                <a:cs typeface="Times New Roman"/>
              </a:rPr>
              <a:t>  </a:t>
            </a:r>
            <a:r>
              <a:rPr sz="2800" dirty="0">
                <a:latin typeface="Times New Roman"/>
                <a:cs typeface="Times New Roman"/>
              </a:rPr>
              <a:t>but</a:t>
            </a:r>
            <a:r>
              <a:rPr sz="2800" spc="130" dirty="0">
                <a:latin typeface="Times New Roman"/>
                <a:cs typeface="Times New Roman"/>
              </a:rPr>
              <a:t>  </a:t>
            </a:r>
            <a:r>
              <a:rPr sz="2800" dirty="0">
                <a:latin typeface="Times New Roman"/>
                <a:cs typeface="Times New Roman"/>
              </a:rPr>
              <a:t>when</a:t>
            </a:r>
            <a:r>
              <a:rPr sz="2800" spc="120" dirty="0">
                <a:latin typeface="Times New Roman"/>
                <a:cs typeface="Times New Roman"/>
              </a:rPr>
              <a:t>  </a:t>
            </a:r>
            <a:r>
              <a:rPr sz="2800" dirty="0">
                <a:latin typeface="Times New Roman"/>
                <a:cs typeface="Times New Roman"/>
              </a:rPr>
              <a:t>one</a:t>
            </a:r>
            <a:r>
              <a:rPr sz="2800" spc="125" dirty="0">
                <a:latin typeface="Times New Roman"/>
                <a:cs typeface="Times New Roman"/>
              </a:rPr>
              <a:t>  </a:t>
            </a:r>
            <a:r>
              <a:rPr sz="2800" dirty="0">
                <a:latin typeface="Times New Roman"/>
                <a:cs typeface="Times New Roman"/>
              </a:rPr>
              <a:t>starts,</a:t>
            </a:r>
            <a:r>
              <a:rPr sz="2800" spc="125" dirty="0">
                <a:latin typeface="Times New Roman"/>
                <a:cs typeface="Times New Roman"/>
              </a:rPr>
              <a:t>  </a:t>
            </a:r>
            <a:r>
              <a:rPr sz="2800" dirty="0">
                <a:latin typeface="Times New Roman"/>
                <a:cs typeface="Times New Roman"/>
              </a:rPr>
              <a:t>the</a:t>
            </a:r>
            <a:r>
              <a:rPr sz="2800" spc="120" dirty="0">
                <a:latin typeface="Times New Roman"/>
                <a:cs typeface="Times New Roman"/>
              </a:rPr>
              <a:t>  </a:t>
            </a:r>
            <a:r>
              <a:rPr sz="2800" dirty="0">
                <a:latin typeface="Times New Roman"/>
                <a:cs typeface="Times New Roman"/>
              </a:rPr>
              <a:t>conclusion</a:t>
            </a:r>
            <a:r>
              <a:rPr sz="2800" spc="120" dirty="0">
                <a:latin typeface="Times New Roman"/>
                <a:cs typeface="Times New Roman"/>
              </a:rPr>
              <a:t>  </a:t>
            </a:r>
            <a:r>
              <a:rPr sz="2800" spc="-25" dirty="0">
                <a:latin typeface="Times New Roman"/>
                <a:cs typeface="Times New Roman"/>
              </a:rPr>
              <a:t>is 	</a:t>
            </a:r>
            <a:r>
              <a:rPr sz="2800" dirty="0">
                <a:latin typeface="Times New Roman"/>
                <a:cs typeface="Times New Roman"/>
              </a:rPr>
              <a:t>unknown.</a:t>
            </a:r>
            <a:r>
              <a:rPr sz="2800" spc="-60" dirty="0">
                <a:latin typeface="Times New Roman"/>
                <a:cs typeface="Times New Roman"/>
              </a:rPr>
              <a:t> </a:t>
            </a:r>
            <a:r>
              <a:rPr sz="2800" dirty="0">
                <a:latin typeface="Times New Roman"/>
                <a:cs typeface="Times New Roman"/>
              </a:rPr>
              <a:t>So,</a:t>
            </a:r>
            <a:r>
              <a:rPr sz="2800" spc="-30" dirty="0">
                <a:latin typeface="Times New Roman"/>
                <a:cs typeface="Times New Roman"/>
              </a:rPr>
              <a:t> </a:t>
            </a:r>
            <a:r>
              <a:rPr sz="2800" dirty="0">
                <a:latin typeface="Times New Roman"/>
                <a:cs typeface="Times New Roman"/>
              </a:rPr>
              <a:t>the</a:t>
            </a:r>
            <a:r>
              <a:rPr sz="2800" spc="-40" dirty="0">
                <a:latin typeface="Times New Roman"/>
                <a:cs typeface="Times New Roman"/>
              </a:rPr>
              <a:t> </a:t>
            </a:r>
            <a:r>
              <a:rPr sz="2800" dirty="0">
                <a:latin typeface="Times New Roman"/>
                <a:cs typeface="Times New Roman"/>
              </a:rPr>
              <a:t>start</a:t>
            </a:r>
            <a:r>
              <a:rPr sz="2800" spc="-45" dirty="0">
                <a:latin typeface="Times New Roman"/>
                <a:cs typeface="Times New Roman"/>
              </a:rPr>
              <a:t> </a:t>
            </a:r>
            <a:r>
              <a:rPr sz="2800" dirty="0">
                <a:latin typeface="Times New Roman"/>
                <a:cs typeface="Times New Roman"/>
              </a:rPr>
              <a:t>itself</a:t>
            </a:r>
            <a:r>
              <a:rPr sz="2800" spc="-45" dirty="0">
                <a:latin typeface="Times New Roman"/>
                <a:cs typeface="Times New Roman"/>
              </a:rPr>
              <a:t> </a:t>
            </a:r>
            <a:r>
              <a:rPr sz="2800" dirty="0">
                <a:latin typeface="Times New Roman"/>
                <a:cs typeface="Times New Roman"/>
              </a:rPr>
              <a:t>is</a:t>
            </a:r>
            <a:r>
              <a:rPr sz="2800" spc="-40" dirty="0">
                <a:latin typeface="Times New Roman"/>
                <a:cs typeface="Times New Roman"/>
              </a:rPr>
              <a:t> </a:t>
            </a:r>
            <a:r>
              <a:rPr sz="2800" spc="-10" dirty="0">
                <a:latin typeface="Times New Roman"/>
                <a:cs typeface="Times New Roman"/>
              </a:rPr>
              <a:t>tricky,</a:t>
            </a:r>
            <a:r>
              <a:rPr sz="2800" spc="-50" dirty="0">
                <a:latin typeface="Times New Roman"/>
                <a:cs typeface="Times New Roman"/>
              </a:rPr>
              <a:t> </a:t>
            </a:r>
            <a:r>
              <a:rPr sz="2800" dirty="0">
                <a:latin typeface="Times New Roman"/>
                <a:cs typeface="Times New Roman"/>
              </a:rPr>
              <a:t>one</a:t>
            </a:r>
            <a:r>
              <a:rPr sz="2800" spc="-45" dirty="0">
                <a:latin typeface="Times New Roman"/>
                <a:cs typeface="Times New Roman"/>
              </a:rPr>
              <a:t> </a:t>
            </a:r>
            <a:r>
              <a:rPr sz="2800" dirty="0">
                <a:latin typeface="Times New Roman"/>
                <a:cs typeface="Times New Roman"/>
              </a:rPr>
              <a:t>may</a:t>
            </a:r>
            <a:r>
              <a:rPr sz="2800" spc="-30" dirty="0">
                <a:latin typeface="Times New Roman"/>
                <a:cs typeface="Times New Roman"/>
              </a:rPr>
              <a:t> </a:t>
            </a:r>
            <a:r>
              <a:rPr sz="2800" spc="-20" dirty="0">
                <a:latin typeface="Times New Roman"/>
                <a:cs typeface="Times New Roman"/>
              </a:rPr>
              <a:t>say.</a:t>
            </a:r>
            <a:endParaRPr sz="2800">
              <a:latin typeface="Times New Roman"/>
              <a:cs typeface="Times New Roman"/>
            </a:endParaRPr>
          </a:p>
          <a:p>
            <a:pPr>
              <a:lnSpc>
                <a:spcPct val="100000"/>
              </a:lnSpc>
              <a:spcBef>
                <a:spcPts val="1850"/>
              </a:spcBef>
              <a:buFont typeface="Arial MT"/>
              <a:buChar char="•"/>
            </a:pPr>
            <a:endParaRPr sz="2800">
              <a:latin typeface="Times New Roman"/>
              <a:cs typeface="Times New Roman"/>
            </a:endParaRPr>
          </a:p>
          <a:p>
            <a:pPr marL="239395" marR="5715" indent="-227329" algn="just">
              <a:lnSpc>
                <a:spcPts val="3030"/>
              </a:lnSpc>
              <a:buFont typeface="Arial MT"/>
              <a:buChar char="•"/>
              <a:tabLst>
                <a:tab pos="241300" algn="l"/>
              </a:tabLst>
            </a:pPr>
            <a:r>
              <a:rPr sz="2800" dirty="0">
                <a:latin typeface="Times New Roman"/>
                <a:cs typeface="Times New Roman"/>
              </a:rPr>
              <a:t>The</a:t>
            </a:r>
            <a:r>
              <a:rPr sz="2800" spc="370" dirty="0">
                <a:latin typeface="Times New Roman"/>
                <a:cs typeface="Times New Roman"/>
              </a:rPr>
              <a:t> </a:t>
            </a:r>
            <a:r>
              <a:rPr sz="2800" dirty="0">
                <a:latin typeface="Times New Roman"/>
                <a:cs typeface="Times New Roman"/>
              </a:rPr>
              <a:t>answer</a:t>
            </a:r>
            <a:r>
              <a:rPr sz="2800" spc="375" dirty="0">
                <a:latin typeface="Times New Roman"/>
                <a:cs typeface="Times New Roman"/>
              </a:rPr>
              <a:t> </a:t>
            </a:r>
            <a:r>
              <a:rPr sz="2800" dirty="0">
                <a:latin typeface="Times New Roman"/>
                <a:cs typeface="Times New Roman"/>
              </a:rPr>
              <a:t>is,</a:t>
            </a:r>
            <a:r>
              <a:rPr sz="2800" spc="380" dirty="0">
                <a:latin typeface="Times New Roman"/>
                <a:cs typeface="Times New Roman"/>
              </a:rPr>
              <a:t> </a:t>
            </a:r>
            <a:r>
              <a:rPr sz="2800" dirty="0">
                <a:latin typeface="Times New Roman"/>
                <a:cs typeface="Times New Roman"/>
              </a:rPr>
              <a:t>based</a:t>
            </a:r>
            <a:r>
              <a:rPr sz="2800" spc="375" dirty="0">
                <a:latin typeface="Times New Roman"/>
                <a:cs typeface="Times New Roman"/>
              </a:rPr>
              <a:t> </a:t>
            </a:r>
            <a:r>
              <a:rPr sz="2800" dirty="0">
                <a:latin typeface="Times New Roman"/>
                <a:cs typeface="Times New Roman"/>
              </a:rPr>
              <a:t>on</a:t>
            </a:r>
            <a:r>
              <a:rPr sz="2800" spc="385" dirty="0">
                <a:latin typeface="Times New Roman"/>
                <a:cs typeface="Times New Roman"/>
              </a:rPr>
              <a:t> </a:t>
            </a:r>
            <a:r>
              <a:rPr sz="2800" b="1" dirty="0">
                <a:latin typeface="Times New Roman"/>
                <a:cs typeface="Times New Roman"/>
              </a:rPr>
              <a:t>“circumstantial</a:t>
            </a:r>
            <a:r>
              <a:rPr sz="2800" b="1" spc="390" dirty="0">
                <a:latin typeface="Times New Roman"/>
                <a:cs typeface="Times New Roman"/>
              </a:rPr>
              <a:t> </a:t>
            </a:r>
            <a:r>
              <a:rPr sz="2800" b="1" dirty="0">
                <a:latin typeface="Times New Roman"/>
                <a:cs typeface="Times New Roman"/>
              </a:rPr>
              <a:t>evidence”,</a:t>
            </a:r>
            <a:r>
              <a:rPr sz="2800" b="1" spc="385" dirty="0">
                <a:latin typeface="Times New Roman"/>
                <a:cs typeface="Times New Roman"/>
              </a:rPr>
              <a:t> </a:t>
            </a:r>
            <a:r>
              <a:rPr sz="2800" b="1" dirty="0">
                <a:latin typeface="Times New Roman"/>
                <a:cs typeface="Times New Roman"/>
              </a:rPr>
              <a:t>intuition,</a:t>
            </a:r>
            <a:r>
              <a:rPr sz="2800" b="1" spc="380" dirty="0">
                <a:latin typeface="Times New Roman"/>
                <a:cs typeface="Times New Roman"/>
              </a:rPr>
              <a:t> </a:t>
            </a:r>
            <a:r>
              <a:rPr sz="2800" b="1" spc="-25" dirty="0">
                <a:latin typeface="Times New Roman"/>
                <a:cs typeface="Times New Roman"/>
              </a:rPr>
              <a:t>and 	</a:t>
            </a:r>
            <a:r>
              <a:rPr sz="2800" b="1" dirty="0">
                <a:latin typeface="Times New Roman"/>
                <a:cs typeface="Times New Roman"/>
              </a:rPr>
              <a:t>imagination,</a:t>
            </a:r>
            <a:r>
              <a:rPr sz="2800" b="1" spc="-60" dirty="0">
                <a:latin typeface="Times New Roman"/>
                <a:cs typeface="Times New Roman"/>
              </a:rPr>
              <a:t> </a:t>
            </a:r>
            <a:r>
              <a:rPr sz="2800" b="1" dirty="0">
                <a:latin typeface="Times New Roman"/>
                <a:cs typeface="Times New Roman"/>
              </a:rPr>
              <a:t>one</a:t>
            </a:r>
            <a:r>
              <a:rPr sz="2800" b="1" spc="-45" dirty="0">
                <a:latin typeface="Times New Roman"/>
                <a:cs typeface="Times New Roman"/>
              </a:rPr>
              <a:t> </a:t>
            </a:r>
            <a:r>
              <a:rPr sz="2800" b="1" dirty="0">
                <a:latin typeface="Times New Roman"/>
                <a:cs typeface="Times New Roman"/>
              </a:rPr>
              <a:t>guesses</a:t>
            </a:r>
            <a:r>
              <a:rPr sz="2800" b="1" spc="-60" dirty="0">
                <a:latin typeface="Times New Roman"/>
                <a:cs typeface="Times New Roman"/>
              </a:rPr>
              <a:t> </a:t>
            </a:r>
            <a:r>
              <a:rPr sz="2800" b="1" dirty="0">
                <a:latin typeface="Times New Roman"/>
                <a:cs typeface="Times New Roman"/>
              </a:rPr>
              <a:t>what</a:t>
            </a:r>
            <a:r>
              <a:rPr sz="2800" b="1" spc="-15" dirty="0">
                <a:latin typeface="Times New Roman"/>
                <a:cs typeface="Times New Roman"/>
              </a:rPr>
              <a:t> </a:t>
            </a:r>
            <a:r>
              <a:rPr sz="2800" b="1" dirty="0">
                <a:latin typeface="Times New Roman"/>
                <a:cs typeface="Times New Roman"/>
              </a:rPr>
              <a:t>may</a:t>
            </a:r>
            <a:r>
              <a:rPr sz="2800" b="1" spc="-35" dirty="0">
                <a:latin typeface="Times New Roman"/>
                <a:cs typeface="Times New Roman"/>
              </a:rPr>
              <a:t> </a:t>
            </a:r>
            <a:r>
              <a:rPr sz="2800" b="1" dirty="0">
                <a:latin typeface="Times New Roman"/>
                <a:cs typeface="Times New Roman"/>
              </a:rPr>
              <a:t>be</a:t>
            </a:r>
            <a:r>
              <a:rPr sz="2800" b="1" spc="-55" dirty="0">
                <a:latin typeface="Times New Roman"/>
                <a:cs typeface="Times New Roman"/>
              </a:rPr>
              <a:t> </a:t>
            </a:r>
            <a:r>
              <a:rPr sz="2800" b="1" dirty="0">
                <a:latin typeface="Times New Roman"/>
                <a:cs typeface="Times New Roman"/>
              </a:rPr>
              <a:t>a</a:t>
            </a:r>
            <a:r>
              <a:rPr sz="2800" b="1" spc="-50" dirty="0">
                <a:latin typeface="Times New Roman"/>
                <a:cs typeface="Times New Roman"/>
              </a:rPr>
              <a:t> </a:t>
            </a:r>
            <a:r>
              <a:rPr sz="2800" b="1" dirty="0">
                <a:latin typeface="Times New Roman"/>
                <a:cs typeface="Times New Roman"/>
              </a:rPr>
              <a:t>possible</a:t>
            </a:r>
            <a:r>
              <a:rPr sz="2800" b="1" spc="-65" dirty="0">
                <a:latin typeface="Times New Roman"/>
                <a:cs typeface="Times New Roman"/>
              </a:rPr>
              <a:t> </a:t>
            </a:r>
            <a:r>
              <a:rPr sz="2800" b="1" spc="-10" dirty="0">
                <a:latin typeface="Times New Roman"/>
                <a:cs typeface="Times New Roman"/>
              </a:rPr>
              <a:t>conclusion</a:t>
            </a:r>
            <a:r>
              <a:rPr sz="2800" spc="-10" dirty="0">
                <a:latin typeface="Times New Roman"/>
                <a:cs typeface="Times New Roman"/>
              </a:rPr>
              <a:t>.</a:t>
            </a:r>
            <a:endParaRPr sz="2800">
              <a:latin typeface="Times New Roman"/>
              <a:cs typeface="Times New Roman"/>
            </a:endParaRPr>
          </a:p>
        </p:txBody>
      </p:sp>
    </p:spTree>
    <p:extLst>
      <p:ext uri="{BB962C8B-B14F-4D97-AF65-F5344CB8AC3E}">
        <p14:creationId xmlns:p14="http://schemas.microsoft.com/office/powerpoint/2010/main" val="24003413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853440" y="1203325"/>
            <a:ext cx="9875838" cy="1355725"/>
          </a:xfrm>
          <a:prstGeom prst="rect">
            <a:avLst/>
          </a:prstGeom>
        </p:spPr>
        <p:txBody>
          <a:bodyPr vert="horz" wrap="square" lIns="0" tIns="13335" rIns="0" bIns="0" rtlCol="0">
            <a:spAutoFit/>
          </a:bodyPr>
          <a:lstStyle/>
          <a:p>
            <a:pPr marL="12700">
              <a:lnSpc>
                <a:spcPct val="100000"/>
              </a:lnSpc>
              <a:spcBef>
                <a:spcPts val="105"/>
              </a:spcBef>
            </a:pPr>
            <a:r>
              <a:rPr sz="4400" dirty="0">
                <a:solidFill>
                  <a:srgbClr val="FF0000"/>
                </a:solidFill>
                <a:latin typeface="Cambria"/>
                <a:cs typeface="Cambria"/>
              </a:rPr>
              <a:t>Course</a:t>
            </a:r>
            <a:r>
              <a:rPr sz="4400" spc="-60" dirty="0">
                <a:solidFill>
                  <a:srgbClr val="FF0000"/>
                </a:solidFill>
                <a:latin typeface="Cambria"/>
                <a:cs typeface="Cambria"/>
              </a:rPr>
              <a:t> </a:t>
            </a:r>
            <a:r>
              <a:rPr sz="4400" spc="-20" dirty="0">
                <a:solidFill>
                  <a:srgbClr val="FF0000"/>
                </a:solidFill>
                <a:latin typeface="Cambria"/>
                <a:cs typeface="Cambria"/>
              </a:rPr>
              <a:t>Objectives</a:t>
            </a:r>
            <a:endParaRPr sz="4400" dirty="0">
              <a:latin typeface="Cambria"/>
              <a:cs typeface="Cambria"/>
            </a:endParaRPr>
          </a:p>
        </p:txBody>
      </p:sp>
      <p:sp>
        <p:nvSpPr>
          <p:cNvPr id="3" name="object 3"/>
          <p:cNvSpPr txBox="1"/>
          <p:nvPr/>
        </p:nvSpPr>
        <p:spPr>
          <a:xfrm>
            <a:off x="1511299" y="2300986"/>
            <a:ext cx="10318115" cy="3527425"/>
          </a:xfrm>
          <a:prstGeom prst="rect">
            <a:avLst/>
          </a:prstGeom>
        </p:spPr>
        <p:txBody>
          <a:bodyPr vert="horz" wrap="square" lIns="0" tIns="67945" rIns="0" bIns="0" rtlCol="0">
            <a:spAutoFit/>
          </a:bodyPr>
          <a:lstStyle/>
          <a:p>
            <a:pPr marL="12700" marR="509270">
              <a:lnSpc>
                <a:spcPts val="3460"/>
              </a:lnSpc>
              <a:spcBef>
                <a:spcPts val="535"/>
              </a:spcBef>
            </a:pPr>
            <a:r>
              <a:rPr sz="3200" dirty="0">
                <a:latin typeface="Cambria"/>
                <a:cs typeface="Cambria"/>
              </a:rPr>
              <a:t>CO1.</a:t>
            </a:r>
            <a:r>
              <a:rPr sz="3200" spc="-45" dirty="0">
                <a:latin typeface="Cambria"/>
                <a:cs typeface="Cambria"/>
              </a:rPr>
              <a:t> </a:t>
            </a:r>
            <a:r>
              <a:rPr sz="3200" spc="-105" dirty="0">
                <a:latin typeface="Cambria"/>
                <a:cs typeface="Cambria"/>
              </a:rPr>
              <a:t>To</a:t>
            </a:r>
            <a:r>
              <a:rPr sz="3200" spc="-40" dirty="0">
                <a:latin typeface="Cambria"/>
                <a:cs typeface="Cambria"/>
              </a:rPr>
              <a:t> </a:t>
            </a:r>
            <a:r>
              <a:rPr sz="3200" dirty="0">
                <a:latin typeface="Cambria"/>
                <a:cs typeface="Cambria"/>
              </a:rPr>
              <a:t>Understand</a:t>
            </a:r>
            <a:r>
              <a:rPr sz="3200" spc="-40" dirty="0">
                <a:latin typeface="Cambria"/>
                <a:cs typeface="Cambria"/>
              </a:rPr>
              <a:t> </a:t>
            </a:r>
            <a:r>
              <a:rPr sz="3200" dirty="0">
                <a:latin typeface="Cambria"/>
                <a:cs typeface="Cambria"/>
              </a:rPr>
              <a:t>the</a:t>
            </a:r>
            <a:r>
              <a:rPr sz="3200" spc="-40" dirty="0">
                <a:latin typeface="Cambria"/>
                <a:cs typeface="Cambria"/>
              </a:rPr>
              <a:t> </a:t>
            </a:r>
            <a:r>
              <a:rPr sz="3200" dirty="0">
                <a:latin typeface="Cambria"/>
                <a:cs typeface="Cambria"/>
              </a:rPr>
              <a:t>knowledge</a:t>
            </a:r>
            <a:r>
              <a:rPr sz="3200" spc="-50" dirty="0">
                <a:latin typeface="Cambria"/>
                <a:cs typeface="Cambria"/>
              </a:rPr>
              <a:t> </a:t>
            </a:r>
            <a:r>
              <a:rPr sz="3200" dirty="0">
                <a:latin typeface="Cambria"/>
                <a:cs typeface="Cambria"/>
              </a:rPr>
              <a:t>on</a:t>
            </a:r>
            <a:r>
              <a:rPr sz="3200" spc="-55" dirty="0">
                <a:latin typeface="Cambria"/>
                <a:cs typeface="Cambria"/>
              </a:rPr>
              <a:t> </a:t>
            </a:r>
            <a:r>
              <a:rPr sz="3200" dirty="0">
                <a:latin typeface="Cambria"/>
                <a:cs typeface="Cambria"/>
              </a:rPr>
              <a:t>basics</a:t>
            </a:r>
            <a:r>
              <a:rPr sz="3200" spc="-55" dirty="0">
                <a:latin typeface="Cambria"/>
                <a:cs typeface="Cambria"/>
              </a:rPr>
              <a:t> </a:t>
            </a:r>
            <a:r>
              <a:rPr sz="3200" dirty="0">
                <a:latin typeface="Cambria"/>
                <a:cs typeface="Cambria"/>
              </a:rPr>
              <a:t>of</a:t>
            </a:r>
            <a:r>
              <a:rPr sz="3200" spc="-40" dirty="0">
                <a:latin typeface="Cambria"/>
                <a:cs typeface="Cambria"/>
              </a:rPr>
              <a:t> </a:t>
            </a:r>
            <a:r>
              <a:rPr sz="3200" spc="-10" dirty="0">
                <a:latin typeface="Cambria"/>
                <a:cs typeface="Cambria"/>
              </a:rPr>
              <a:t>research </a:t>
            </a:r>
            <a:r>
              <a:rPr sz="3200" dirty="0">
                <a:latin typeface="Cambria"/>
                <a:cs typeface="Cambria"/>
              </a:rPr>
              <a:t>and</a:t>
            </a:r>
            <a:r>
              <a:rPr sz="3200" spc="-15" dirty="0">
                <a:latin typeface="Cambria"/>
                <a:cs typeface="Cambria"/>
              </a:rPr>
              <a:t> </a:t>
            </a:r>
            <a:r>
              <a:rPr sz="3200" dirty="0">
                <a:latin typeface="Cambria"/>
                <a:cs typeface="Cambria"/>
              </a:rPr>
              <a:t>its </a:t>
            </a:r>
            <a:r>
              <a:rPr sz="3200" spc="-10" dirty="0">
                <a:latin typeface="Cambria"/>
                <a:cs typeface="Cambria"/>
              </a:rPr>
              <a:t>types.</a:t>
            </a:r>
            <a:endParaRPr sz="3200" dirty="0">
              <a:latin typeface="Cambria"/>
              <a:cs typeface="Cambria"/>
            </a:endParaRPr>
          </a:p>
          <a:p>
            <a:pPr marL="12700" marR="379095">
              <a:lnSpc>
                <a:spcPts val="3460"/>
              </a:lnSpc>
              <a:spcBef>
                <a:spcPts val="1005"/>
              </a:spcBef>
            </a:pPr>
            <a:r>
              <a:rPr sz="3200" dirty="0">
                <a:latin typeface="Cambria"/>
                <a:cs typeface="Cambria"/>
              </a:rPr>
              <a:t>CO2.</a:t>
            </a:r>
            <a:r>
              <a:rPr sz="3200" spc="-65" dirty="0">
                <a:latin typeface="Cambria"/>
                <a:cs typeface="Cambria"/>
              </a:rPr>
              <a:t> </a:t>
            </a:r>
            <a:r>
              <a:rPr sz="3200" spc="-105" dirty="0">
                <a:latin typeface="Cambria"/>
                <a:cs typeface="Cambria"/>
              </a:rPr>
              <a:t>To</a:t>
            </a:r>
            <a:r>
              <a:rPr sz="3200" spc="-65" dirty="0">
                <a:latin typeface="Cambria"/>
                <a:cs typeface="Cambria"/>
              </a:rPr>
              <a:t> </a:t>
            </a:r>
            <a:r>
              <a:rPr sz="3200" dirty="0">
                <a:latin typeface="Cambria"/>
                <a:cs typeface="Cambria"/>
              </a:rPr>
              <a:t>Learn</a:t>
            </a:r>
            <a:r>
              <a:rPr sz="3200" spc="-70" dirty="0">
                <a:latin typeface="Cambria"/>
                <a:cs typeface="Cambria"/>
              </a:rPr>
              <a:t> </a:t>
            </a:r>
            <a:r>
              <a:rPr sz="3200" dirty="0">
                <a:latin typeface="Cambria"/>
                <a:cs typeface="Cambria"/>
              </a:rPr>
              <a:t>the</a:t>
            </a:r>
            <a:r>
              <a:rPr sz="3200" spc="-60" dirty="0">
                <a:latin typeface="Cambria"/>
                <a:cs typeface="Cambria"/>
              </a:rPr>
              <a:t> </a:t>
            </a:r>
            <a:r>
              <a:rPr sz="3200" dirty="0">
                <a:latin typeface="Cambria"/>
                <a:cs typeface="Cambria"/>
              </a:rPr>
              <a:t>concept</a:t>
            </a:r>
            <a:r>
              <a:rPr sz="3200" spc="-70" dirty="0">
                <a:latin typeface="Cambria"/>
                <a:cs typeface="Cambria"/>
              </a:rPr>
              <a:t> </a:t>
            </a:r>
            <a:r>
              <a:rPr sz="3200" dirty="0">
                <a:latin typeface="Cambria"/>
                <a:cs typeface="Cambria"/>
              </a:rPr>
              <a:t>of</a:t>
            </a:r>
            <a:r>
              <a:rPr sz="3200" spc="-75" dirty="0">
                <a:latin typeface="Cambria"/>
                <a:cs typeface="Cambria"/>
              </a:rPr>
              <a:t> </a:t>
            </a:r>
            <a:r>
              <a:rPr sz="3200" dirty="0">
                <a:latin typeface="Cambria"/>
                <a:cs typeface="Cambria"/>
              </a:rPr>
              <a:t>Literature</a:t>
            </a:r>
            <a:r>
              <a:rPr sz="3200" spc="-45" dirty="0">
                <a:latin typeface="Cambria"/>
                <a:cs typeface="Cambria"/>
              </a:rPr>
              <a:t> </a:t>
            </a:r>
            <a:r>
              <a:rPr sz="3200" spc="-35" dirty="0">
                <a:latin typeface="Cambria"/>
                <a:cs typeface="Cambria"/>
              </a:rPr>
              <a:t>Review,</a:t>
            </a:r>
            <a:r>
              <a:rPr sz="3200" spc="-65" dirty="0">
                <a:latin typeface="Cambria"/>
                <a:cs typeface="Cambria"/>
              </a:rPr>
              <a:t> </a:t>
            </a:r>
            <a:r>
              <a:rPr sz="3200" spc="-10" dirty="0">
                <a:latin typeface="Cambria"/>
                <a:cs typeface="Cambria"/>
              </a:rPr>
              <a:t>Technical </a:t>
            </a:r>
            <a:r>
              <a:rPr sz="3200" dirty="0">
                <a:latin typeface="Cambria"/>
                <a:cs typeface="Cambria"/>
              </a:rPr>
              <a:t>Reading,</a:t>
            </a:r>
            <a:r>
              <a:rPr sz="3200" spc="-80" dirty="0">
                <a:latin typeface="Cambria"/>
                <a:cs typeface="Cambria"/>
              </a:rPr>
              <a:t> </a:t>
            </a:r>
            <a:r>
              <a:rPr sz="3200" dirty="0">
                <a:latin typeface="Cambria"/>
                <a:cs typeface="Cambria"/>
              </a:rPr>
              <a:t>Attributions</a:t>
            </a:r>
            <a:r>
              <a:rPr sz="3200" spc="-70" dirty="0">
                <a:latin typeface="Cambria"/>
                <a:cs typeface="Cambria"/>
              </a:rPr>
              <a:t> </a:t>
            </a:r>
            <a:r>
              <a:rPr sz="3200" dirty="0">
                <a:latin typeface="Cambria"/>
                <a:cs typeface="Cambria"/>
              </a:rPr>
              <a:t>and</a:t>
            </a:r>
            <a:r>
              <a:rPr sz="3200" spc="-80" dirty="0">
                <a:latin typeface="Cambria"/>
                <a:cs typeface="Cambria"/>
              </a:rPr>
              <a:t> </a:t>
            </a:r>
            <a:r>
              <a:rPr sz="3200" spc="-10" dirty="0">
                <a:latin typeface="Cambria"/>
                <a:cs typeface="Cambria"/>
              </a:rPr>
              <a:t>Citations.</a:t>
            </a:r>
            <a:endParaRPr sz="3200" dirty="0">
              <a:latin typeface="Cambria"/>
              <a:cs typeface="Cambria"/>
            </a:endParaRPr>
          </a:p>
          <a:p>
            <a:pPr marL="12700">
              <a:lnSpc>
                <a:spcPct val="100000"/>
              </a:lnSpc>
              <a:spcBef>
                <a:spcPts val="555"/>
              </a:spcBef>
            </a:pPr>
            <a:r>
              <a:rPr sz="3200" dirty="0">
                <a:latin typeface="Cambria"/>
                <a:cs typeface="Cambria"/>
              </a:rPr>
              <a:t>CO3.</a:t>
            </a:r>
            <a:r>
              <a:rPr sz="3200" spc="-40" dirty="0">
                <a:latin typeface="Cambria"/>
                <a:cs typeface="Cambria"/>
              </a:rPr>
              <a:t> </a:t>
            </a:r>
            <a:r>
              <a:rPr sz="3200" spc="-100" dirty="0">
                <a:latin typeface="Cambria"/>
                <a:cs typeface="Cambria"/>
              </a:rPr>
              <a:t>To</a:t>
            </a:r>
            <a:r>
              <a:rPr sz="3200" spc="-25" dirty="0">
                <a:latin typeface="Cambria"/>
                <a:cs typeface="Cambria"/>
              </a:rPr>
              <a:t> </a:t>
            </a:r>
            <a:r>
              <a:rPr sz="3200" dirty="0">
                <a:latin typeface="Cambria"/>
                <a:cs typeface="Cambria"/>
              </a:rPr>
              <a:t>learn</a:t>
            </a:r>
            <a:r>
              <a:rPr sz="3200" spc="-30" dirty="0">
                <a:latin typeface="Cambria"/>
                <a:cs typeface="Cambria"/>
              </a:rPr>
              <a:t> </a:t>
            </a:r>
            <a:r>
              <a:rPr sz="3200" dirty="0">
                <a:latin typeface="Cambria"/>
                <a:cs typeface="Cambria"/>
              </a:rPr>
              <a:t>Ethics</a:t>
            </a:r>
            <a:r>
              <a:rPr sz="3200" spc="-50" dirty="0">
                <a:latin typeface="Cambria"/>
                <a:cs typeface="Cambria"/>
              </a:rPr>
              <a:t> </a:t>
            </a:r>
            <a:r>
              <a:rPr sz="3200" dirty="0">
                <a:latin typeface="Cambria"/>
                <a:cs typeface="Cambria"/>
              </a:rPr>
              <a:t>in</a:t>
            </a:r>
            <a:r>
              <a:rPr sz="3200" spc="-40" dirty="0">
                <a:latin typeface="Cambria"/>
                <a:cs typeface="Cambria"/>
              </a:rPr>
              <a:t> </a:t>
            </a:r>
            <a:r>
              <a:rPr sz="3200" dirty="0">
                <a:latin typeface="Cambria"/>
                <a:cs typeface="Cambria"/>
              </a:rPr>
              <a:t>Engineering</a:t>
            </a:r>
            <a:r>
              <a:rPr sz="3200" spc="-40" dirty="0">
                <a:latin typeface="Cambria"/>
                <a:cs typeface="Cambria"/>
              </a:rPr>
              <a:t> </a:t>
            </a:r>
            <a:r>
              <a:rPr sz="3200" spc="-10" dirty="0">
                <a:latin typeface="Cambria"/>
                <a:cs typeface="Cambria"/>
              </a:rPr>
              <a:t>Research.</a:t>
            </a:r>
            <a:endParaRPr sz="3200" dirty="0">
              <a:latin typeface="Cambria"/>
              <a:cs typeface="Cambria"/>
            </a:endParaRPr>
          </a:p>
          <a:p>
            <a:pPr marL="12700" marR="5080">
              <a:lnSpc>
                <a:spcPts val="3440"/>
              </a:lnSpc>
              <a:spcBef>
                <a:spcPts val="1060"/>
              </a:spcBef>
            </a:pPr>
            <a:r>
              <a:rPr sz="3200" dirty="0">
                <a:latin typeface="Cambria"/>
                <a:cs typeface="Cambria"/>
              </a:rPr>
              <a:t>CO4.</a:t>
            </a:r>
            <a:r>
              <a:rPr sz="3200" spc="-60" dirty="0">
                <a:latin typeface="Cambria"/>
                <a:cs typeface="Cambria"/>
              </a:rPr>
              <a:t> </a:t>
            </a:r>
            <a:r>
              <a:rPr sz="3200" spc="-105" dirty="0">
                <a:latin typeface="Cambria"/>
                <a:cs typeface="Cambria"/>
              </a:rPr>
              <a:t>To</a:t>
            </a:r>
            <a:r>
              <a:rPr sz="3200" spc="-60" dirty="0">
                <a:latin typeface="Cambria"/>
                <a:cs typeface="Cambria"/>
              </a:rPr>
              <a:t> </a:t>
            </a:r>
            <a:r>
              <a:rPr sz="3200" dirty="0">
                <a:latin typeface="Cambria"/>
                <a:cs typeface="Cambria"/>
              </a:rPr>
              <a:t>Discuss</a:t>
            </a:r>
            <a:r>
              <a:rPr sz="3200" spc="-95" dirty="0">
                <a:latin typeface="Cambria"/>
                <a:cs typeface="Cambria"/>
              </a:rPr>
              <a:t> </a:t>
            </a:r>
            <a:r>
              <a:rPr sz="3200" dirty="0">
                <a:latin typeface="Cambria"/>
                <a:cs typeface="Cambria"/>
              </a:rPr>
              <a:t>the</a:t>
            </a:r>
            <a:r>
              <a:rPr sz="3200" spc="-55" dirty="0">
                <a:latin typeface="Cambria"/>
                <a:cs typeface="Cambria"/>
              </a:rPr>
              <a:t> </a:t>
            </a:r>
            <a:r>
              <a:rPr sz="3200" dirty="0">
                <a:latin typeface="Cambria"/>
                <a:cs typeface="Cambria"/>
              </a:rPr>
              <a:t>concepts</a:t>
            </a:r>
            <a:r>
              <a:rPr sz="3200" spc="-85" dirty="0">
                <a:latin typeface="Cambria"/>
                <a:cs typeface="Cambria"/>
              </a:rPr>
              <a:t> </a:t>
            </a:r>
            <a:r>
              <a:rPr sz="3200" dirty="0">
                <a:latin typeface="Cambria"/>
                <a:cs typeface="Cambria"/>
              </a:rPr>
              <a:t>of</a:t>
            </a:r>
            <a:r>
              <a:rPr sz="3200" spc="-55" dirty="0">
                <a:latin typeface="Cambria"/>
                <a:cs typeface="Cambria"/>
              </a:rPr>
              <a:t> </a:t>
            </a:r>
            <a:r>
              <a:rPr sz="3200" dirty="0">
                <a:latin typeface="Cambria"/>
                <a:cs typeface="Cambria"/>
              </a:rPr>
              <a:t>Intellectual</a:t>
            </a:r>
            <a:r>
              <a:rPr sz="3200" spc="-40" dirty="0">
                <a:latin typeface="Cambria"/>
                <a:cs typeface="Cambria"/>
              </a:rPr>
              <a:t> </a:t>
            </a:r>
            <a:r>
              <a:rPr sz="3200" dirty="0">
                <a:latin typeface="Cambria"/>
                <a:cs typeface="Cambria"/>
              </a:rPr>
              <a:t>Property</a:t>
            </a:r>
            <a:r>
              <a:rPr sz="3200" spc="-75" dirty="0">
                <a:latin typeface="Cambria"/>
                <a:cs typeface="Cambria"/>
              </a:rPr>
              <a:t> </a:t>
            </a:r>
            <a:r>
              <a:rPr sz="3200" spc="-10" dirty="0">
                <a:latin typeface="Cambria"/>
                <a:cs typeface="Cambria"/>
              </a:rPr>
              <a:t>Rights </a:t>
            </a:r>
            <a:r>
              <a:rPr sz="3200" dirty="0">
                <a:latin typeface="Cambria"/>
                <a:cs typeface="Cambria"/>
              </a:rPr>
              <a:t>in</a:t>
            </a:r>
            <a:r>
              <a:rPr sz="3200" spc="-10" dirty="0">
                <a:latin typeface="Cambria"/>
                <a:cs typeface="Cambria"/>
              </a:rPr>
              <a:t> engineering.</a:t>
            </a:r>
            <a:endParaRPr sz="3200" dirty="0">
              <a:latin typeface="Cambria"/>
              <a:cs typeface="Cambria"/>
            </a:endParaRPr>
          </a:p>
        </p:txBody>
      </p:sp>
    </p:spTree>
    <p:extLst>
      <p:ext uri="{BB962C8B-B14F-4D97-AF65-F5344CB8AC3E}">
        <p14:creationId xmlns:p14="http://schemas.microsoft.com/office/powerpoint/2010/main" val="35565657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811782"/>
            <a:ext cx="10360025" cy="1708785"/>
          </a:xfrm>
          <a:prstGeom prst="rect">
            <a:avLst/>
          </a:prstGeom>
        </p:spPr>
        <p:txBody>
          <a:bodyPr vert="horz" wrap="square" lIns="0" tIns="48895" rIns="0" bIns="0" rtlCol="0">
            <a:spAutoFit/>
          </a:bodyPr>
          <a:lstStyle/>
          <a:p>
            <a:pPr marL="240029" marR="5080" indent="-227965" algn="just">
              <a:lnSpc>
                <a:spcPct val="90000"/>
              </a:lnSpc>
              <a:spcBef>
                <a:spcPts val="385"/>
              </a:spcBef>
              <a:buFont typeface="Arial MT"/>
              <a:buChar char="•"/>
              <a:tabLst>
                <a:tab pos="241300" algn="l"/>
              </a:tabLst>
            </a:pPr>
            <a:r>
              <a:rPr sz="2400" dirty="0">
                <a:solidFill>
                  <a:srgbClr val="121312"/>
                </a:solidFill>
                <a:latin typeface="Times New Roman"/>
                <a:cs typeface="Times New Roman"/>
              </a:rPr>
              <a:t>The</a:t>
            </a:r>
            <a:r>
              <a:rPr sz="2400" spc="140" dirty="0">
                <a:solidFill>
                  <a:srgbClr val="121312"/>
                </a:solidFill>
                <a:latin typeface="Times New Roman"/>
                <a:cs typeface="Times New Roman"/>
              </a:rPr>
              <a:t> </a:t>
            </a:r>
            <a:r>
              <a:rPr sz="2400" dirty="0">
                <a:solidFill>
                  <a:srgbClr val="121312"/>
                </a:solidFill>
                <a:latin typeface="Times New Roman"/>
                <a:cs typeface="Times New Roman"/>
              </a:rPr>
              <a:t>main</a:t>
            </a:r>
            <a:r>
              <a:rPr sz="2400" spc="135" dirty="0">
                <a:solidFill>
                  <a:srgbClr val="121312"/>
                </a:solidFill>
                <a:latin typeface="Times New Roman"/>
                <a:cs typeface="Times New Roman"/>
              </a:rPr>
              <a:t> </a:t>
            </a:r>
            <a:r>
              <a:rPr sz="2400" dirty="0">
                <a:solidFill>
                  <a:srgbClr val="121312"/>
                </a:solidFill>
                <a:latin typeface="Times New Roman"/>
                <a:cs typeface="Times New Roman"/>
              </a:rPr>
              <a:t>aim</a:t>
            </a:r>
            <a:r>
              <a:rPr sz="2400" spc="114" dirty="0">
                <a:solidFill>
                  <a:srgbClr val="121312"/>
                </a:solidFill>
                <a:latin typeface="Times New Roman"/>
                <a:cs typeface="Times New Roman"/>
              </a:rPr>
              <a:t> </a:t>
            </a:r>
            <a:r>
              <a:rPr sz="2400" dirty="0">
                <a:solidFill>
                  <a:srgbClr val="121312"/>
                </a:solidFill>
                <a:latin typeface="Times New Roman"/>
                <a:cs typeface="Times New Roman"/>
              </a:rPr>
              <a:t>of</a:t>
            </a:r>
            <a:r>
              <a:rPr sz="2400" spc="13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45"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125" dirty="0">
                <a:solidFill>
                  <a:srgbClr val="121312"/>
                </a:solidFill>
                <a:latin typeface="Times New Roman"/>
                <a:cs typeface="Times New Roman"/>
              </a:rPr>
              <a:t> </a:t>
            </a:r>
            <a:r>
              <a:rPr sz="2400" dirty="0">
                <a:solidFill>
                  <a:srgbClr val="121312"/>
                </a:solidFill>
                <a:latin typeface="Times New Roman"/>
                <a:cs typeface="Times New Roman"/>
              </a:rPr>
              <a:t>is</a:t>
            </a:r>
            <a:r>
              <a:rPr sz="2400" spc="130" dirty="0">
                <a:solidFill>
                  <a:srgbClr val="121312"/>
                </a:solidFill>
                <a:latin typeface="Times New Roman"/>
                <a:cs typeface="Times New Roman"/>
              </a:rPr>
              <a:t> </a:t>
            </a:r>
            <a:r>
              <a:rPr sz="2400" dirty="0">
                <a:solidFill>
                  <a:srgbClr val="121312"/>
                </a:solidFill>
                <a:latin typeface="Times New Roman"/>
                <a:cs typeface="Times New Roman"/>
              </a:rPr>
              <a:t>to</a:t>
            </a:r>
            <a:r>
              <a:rPr sz="2400" spc="140" dirty="0">
                <a:solidFill>
                  <a:srgbClr val="121312"/>
                </a:solidFill>
                <a:latin typeface="Times New Roman"/>
                <a:cs typeface="Times New Roman"/>
              </a:rPr>
              <a:t> </a:t>
            </a:r>
            <a:r>
              <a:rPr sz="2400" b="1" dirty="0">
                <a:solidFill>
                  <a:srgbClr val="121312"/>
                </a:solidFill>
                <a:latin typeface="Times New Roman"/>
                <a:cs typeface="Times New Roman"/>
              </a:rPr>
              <a:t>apply</a:t>
            </a:r>
            <a:r>
              <a:rPr sz="2400" b="1" spc="140" dirty="0">
                <a:solidFill>
                  <a:srgbClr val="121312"/>
                </a:solidFill>
                <a:latin typeface="Times New Roman"/>
                <a:cs typeface="Times New Roman"/>
              </a:rPr>
              <a:t> </a:t>
            </a:r>
            <a:r>
              <a:rPr sz="2400" b="1" dirty="0">
                <a:solidFill>
                  <a:srgbClr val="121312"/>
                </a:solidFill>
                <a:latin typeface="Times New Roman"/>
                <a:cs typeface="Times New Roman"/>
              </a:rPr>
              <a:t>scientific</a:t>
            </a:r>
            <a:r>
              <a:rPr sz="2400" b="1" spc="145" dirty="0">
                <a:solidFill>
                  <a:srgbClr val="121312"/>
                </a:solidFill>
                <a:latin typeface="Times New Roman"/>
                <a:cs typeface="Times New Roman"/>
              </a:rPr>
              <a:t> </a:t>
            </a:r>
            <a:r>
              <a:rPr sz="2400" b="1" dirty="0">
                <a:solidFill>
                  <a:srgbClr val="121312"/>
                </a:solidFill>
                <a:latin typeface="Times New Roman"/>
                <a:cs typeface="Times New Roman"/>
              </a:rPr>
              <a:t>approaches</a:t>
            </a:r>
            <a:r>
              <a:rPr sz="2400" b="1" spc="145" dirty="0">
                <a:solidFill>
                  <a:srgbClr val="121312"/>
                </a:solidFill>
                <a:latin typeface="Times New Roman"/>
                <a:cs typeface="Times New Roman"/>
              </a:rPr>
              <a:t> </a:t>
            </a:r>
            <a:r>
              <a:rPr sz="2400" b="1" dirty="0">
                <a:solidFill>
                  <a:srgbClr val="121312"/>
                </a:solidFill>
                <a:latin typeface="Times New Roman"/>
                <a:cs typeface="Times New Roman"/>
              </a:rPr>
              <a:t>to</a:t>
            </a:r>
            <a:r>
              <a:rPr sz="2400" b="1" spc="140" dirty="0">
                <a:solidFill>
                  <a:srgbClr val="121312"/>
                </a:solidFill>
                <a:latin typeface="Times New Roman"/>
                <a:cs typeface="Times New Roman"/>
              </a:rPr>
              <a:t> </a:t>
            </a:r>
            <a:r>
              <a:rPr sz="2400" b="1" dirty="0">
                <a:solidFill>
                  <a:srgbClr val="121312"/>
                </a:solidFill>
                <a:latin typeface="Times New Roman"/>
                <a:cs typeface="Times New Roman"/>
              </a:rPr>
              <a:t>seek</a:t>
            </a:r>
            <a:r>
              <a:rPr sz="2400" b="1" spc="130" dirty="0">
                <a:solidFill>
                  <a:srgbClr val="121312"/>
                </a:solidFill>
                <a:latin typeface="Times New Roman"/>
                <a:cs typeface="Times New Roman"/>
              </a:rPr>
              <a:t> </a:t>
            </a:r>
            <a:r>
              <a:rPr sz="2400" b="1" spc="-10" dirty="0">
                <a:solidFill>
                  <a:srgbClr val="121312"/>
                </a:solidFill>
                <a:latin typeface="Times New Roman"/>
                <a:cs typeface="Times New Roman"/>
              </a:rPr>
              <a:t>answers 	</a:t>
            </a:r>
            <a:r>
              <a:rPr sz="2400" b="1" dirty="0">
                <a:solidFill>
                  <a:srgbClr val="121312"/>
                </a:solidFill>
                <a:latin typeface="Times New Roman"/>
                <a:cs typeface="Times New Roman"/>
              </a:rPr>
              <a:t>to</a:t>
            </a:r>
            <a:r>
              <a:rPr sz="2400" b="1" spc="265" dirty="0">
                <a:solidFill>
                  <a:srgbClr val="121312"/>
                </a:solidFill>
                <a:latin typeface="Times New Roman"/>
                <a:cs typeface="Times New Roman"/>
              </a:rPr>
              <a:t> </a:t>
            </a:r>
            <a:r>
              <a:rPr sz="2400" b="1" dirty="0">
                <a:solidFill>
                  <a:srgbClr val="121312"/>
                </a:solidFill>
                <a:latin typeface="Times New Roman"/>
                <a:cs typeface="Times New Roman"/>
              </a:rPr>
              <a:t>open</a:t>
            </a:r>
            <a:r>
              <a:rPr sz="2400" b="1" spc="270" dirty="0">
                <a:solidFill>
                  <a:srgbClr val="121312"/>
                </a:solidFill>
                <a:latin typeface="Times New Roman"/>
                <a:cs typeface="Times New Roman"/>
              </a:rPr>
              <a:t> </a:t>
            </a:r>
            <a:r>
              <a:rPr sz="2400" b="1" dirty="0">
                <a:solidFill>
                  <a:srgbClr val="121312"/>
                </a:solidFill>
                <a:latin typeface="Times New Roman"/>
                <a:cs typeface="Times New Roman"/>
              </a:rPr>
              <a:t>questions,</a:t>
            </a:r>
            <a:r>
              <a:rPr sz="2400" b="1" spc="260" dirty="0">
                <a:solidFill>
                  <a:srgbClr val="121312"/>
                </a:solidFill>
                <a:latin typeface="Times New Roman"/>
                <a:cs typeface="Times New Roman"/>
              </a:rPr>
              <a:t> </a:t>
            </a:r>
            <a:r>
              <a:rPr sz="2400" dirty="0">
                <a:solidFill>
                  <a:srgbClr val="121312"/>
                </a:solidFill>
                <a:latin typeface="Times New Roman"/>
                <a:cs typeface="Times New Roman"/>
              </a:rPr>
              <a:t>and</a:t>
            </a:r>
            <a:r>
              <a:rPr sz="2400" spc="265" dirty="0">
                <a:solidFill>
                  <a:srgbClr val="121312"/>
                </a:solidFill>
                <a:latin typeface="Times New Roman"/>
                <a:cs typeface="Times New Roman"/>
              </a:rPr>
              <a:t> </a:t>
            </a:r>
            <a:r>
              <a:rPr sz="2400" dirty="0">
                <a:solidFill>
                  <a:srgbClr val="121312"/>
                </a:solidFill>
                <a:latin typeface="Times New Roman"/>
                <a:cs typeface="Times New Roman"/>
              </a:rPr>
              <a:t>although</a:t>
            </a:r>
            <a:r>
              <a:rPr sz="2400" spc="265" dirty="0">
                <a:solidFill>
                  <a:srgbClr val="121312"/>
                </a:solidFill>
                <a:latin typeface="Times New Roman"/>
                <a:cs typeface="Times New Roman"/>
              </a:rPr>
              <a:t> </a:t>
            </a:r>
            <a:r>
              <a:rPr sz="2400" dirty="0">
                <a:solidFill>
                  <a:srgbClr val="121312"/>
                </a:solidFill>
                <a:latin typeface="Times New Roman"/>
                <a:cs typeface="Times New Roman"/>
              </a:rPr>
              <a:t>each</a:t>
            </a:r>
            <a:r>
              <a:rPr sz="2400" spc="265"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260" dirty="0">
                <a:solidFill>
                  <a:srgbClr val="121312"/>
                </a:solidFill>
                <a:latin typeface="Times New Roman"/>
                <a:cs typeface="Times New Roman"/>
              </a:rPr>
              <a:t> </a:t>
            </a:r>
            <a:r>
              <a:rPr sz="2400" dirty="0">
                <a:solidFill>
                  <a:srgbClr val="121312"/>
                </a:solidFill>
                <a:latin typeface="Times New Roman"/>
                <a:cs typeface="Times New Roman"/>
              </a:rPr>
              <a:t>study</a:t>
            </a:r>
            <a:r>
              <a:rPr sz="2400" spc="265" dirty="0">
                <a:solidFill>
                  <a:srgbClr val="121312"/>
                </a:solidFill>
                <a:latin typeface="Times New Roman"/>
                <a:cs typeface="Times New Roman"/>
              </a:rPr>
              <a:t> </a:t>
            </a:r>
            <a:r>
              <a:rPr sz="2400" dirty="0">
                <a:solidFill>
                  <a:srgbClr val="121312"/>
                </a:solidFill>
                <a:latin typeface="Times New Roman"/>
                <a:cs typeface="Times New Roman"/>
              </a:rPr>
              <a:t>is</a:t>
            </a:r>
            <a:r>
              <a:rPr sz="2400" spc="280" dirty="0">
                <a:solidFill>
                  <a:srgbClr val="121312"/>
                </a:solidFill>
                <a:latin typeface="Times New Roman"/>
                <a:cs typeface="Times New Roman"/>
              </a:rPr>
              <a:t> </a:t>
            </a:r>
            <a:r>
              <a:rPr sz="2400" dirty="0">
                <a:solidFill>
                  <a:srgbClr val="121312"/>
                </a:solidFill>
                <a:latin typeface="Times New Roman"/>
                <a:cs typeface="Times New Roman"/>
              </a:rPr>
              <a:t>particularly</a:t>
            </a:r>
            <a:r>
              <a:rPr sz="2400" spc="280" dirty="0">
                <a:solidFill>
                  <a:srgbClr val="121312"/>
                </a:solidFill>
                <a:latin typeface="Times New Roman"/>
                <a:cs typeface="Times New Roman"/>
              </a:rPr>
              <a:t> </a:t>
            </a:r>
            <a:r>
              <a:rPr sz="2400" dirty="0">
                <a:solidFill>
                  <a:srgbClr val="121312"/>
                </a:solidFill>
                <a:latin typeface="Times New Roman"/>
                <a:cs typeface="Times New Roman"/>
              </a:rPr>
              <a:t>suited</a:t>
            </a:r>
            <a:r>
              <a:rPr sz="2400" spc="270" dirty="0">
                <a:solidFill>
                  <a:srgbClr val="121312"/>
                </a:solidFill>
                <a:latin typeface="Times New Roman"/>
                <a:cs typeface="Times New Roman"/>
              </a:rPr>
              <a:t> </a:t>
            </a:r>
            <a:r>
              <a:rPr sz="2400" dirty="0">
                <a:solidFill>
                  <a:srgbClr val="121312"/>
                </a:solidFill>
                <a:latin typeface="Times New Roman"/>
                <a:cs typeface="Times New Roman"/>
              </a:rPr>
              <a:t>for</a:t>
            </a:r>
            <a:r>
              <a:rPr sz="2400" spc="260" dirty="0">
                <a:solidFill>
                  <a:srgbClr val="121312"/>
                </a:solidFill>
                <a:latin typeface="Times New Roman"/>
                <a:cs typeface="Times New Roman"/>
              </a:rPr>
              <a:t> </a:t>
            </a:r>
            <a:r>
              <a:rPr sz="2400" spc="-50" dirty="0">
                <a:solidFill>
                  <a:srgbClr val="121312"/>
                </a:solidFill>
                <a:latin typeface="Times New Roman"/>
                <a:cs typeface="Times New Roman"/>
              </a:rPr>
              <a:t>a 	</a:t>
            </a:r>
            <a:r>
              <a:rPr sz="2400" dirty="0">
                <a:solidFill>
                  <a:srgbClr val="121312"/>
                </a:solidFill>
                <a:latin typeface="Times New Roman"/>
                <a:cs typeface="Times New Roman"/>
              </a:rPr>
              <a:t>certain</a:t>
            </a:r>
            <a:r>
              <a:rPr sz="2400" spc="45" dirty="0">
                <a:solidFill>
                  <a:srgbClr val="121312"/>
                </a:solidFill>
                <a:latin typeface="Times New Roman"/>
                <a:cs typeface="Times New Roman"/>
              </a:rPr>
              <a:t>  </a:t>
            </a:r>
            <a:r>
              <a:rPr sz="2400" dirty="0">
                <a:solidFill>
                  <a:srgbClr val="121312"/>
                </a:solidFill>
                <a:latin typeface="Times New Roman"/>
                <a:cs typeface="Times New Roman"/>
              </a:rPr>
              <a:t>approach,</a:t>
            </a:r>
            <a:r>
              <a:rPr sz="2400" spc="50" dirty="0">
                <a:solidFill>
                  <a:srgbClr val="121312"/>
                </a:solidFill>
                <a:latin typeface="Times New Roman"/>
                <a:cs typeface="Times New Roman"/>
              </a:rPr>
              <a:t>  </a:t>
            </a:r>
            <a:r>
              <a:rPr sz="2400" dirty="0">
                <a:solidFill>
                  <a:srgbClr val="121312"/>
                </a:solidFill>
                <a:latin typeface="Times New Roman"/>
                <a:cs typeface="Times New Roman"/>
              </a:rPr>
              <a:t>in</a:t>
            </a:r>
            <a:r>
              <a:rPr sz="2400" spc="55" dirty="0">
                <a:solidFill>
                  <a:srgbClr val="121312"/>
                </a:solidFill>
                <a:latin typeface="Times New Roman"/>
                <a:cs typeface="Times New Roman"/>
              </a:rPr>
              <a:t>  </a:t>
            </a:r>
            <a:r>
              <a:rPr sz="2400" dirty="0">
                <a:solidFill>
                  <a:srgbClr val="121312"/>
                </a:solidFill>
                <a:latin typeface="Times New Roman"/>
                <a:cs typeface="Times New Roman"/>
              </a:rPr>
              <a:t>general,</a:t>
            </a:r>
            <a:r>
              <a:rPr sz="2400" spc="45" dirty="0">
                <a:solidFill>
                  <a:srgbClr val="121312"/>
                </a:solidFill>
                <a:latin typeface="Times New Roman"/>
                <a:cs typeface="Times New Roman"/>
              </a:rPr>
              <a:t>  </a:t>
            </a:r>
            <a:r>
              <a:rPr sz="2400" b="1" dirty="0">
                <a:solidFill>
                  <a:srgbClr val="121312"/>
                </a:solidFill>
                <a:latin typeface="Times New Roman"/>
                <a:cs typeface="Times New Roman"/>
              </a:rPr>
              <a:t>the</a:t>
            </a:r>
            <a:r>
              <a:rPr sz="2400" b="1" spc="55" dirty="0">
                <a:solidFill>
                  <a:srgbClr val="121312"/>
                </a:solidFill>
                <a:latin typeface="Times New Roman"/>
                <a:cs typeface="Times New Roman"/>
              </a:rPr>
              <a:t>  </a:t>
            </a:r>
            <a:r>
              <a:rPr sz="2400" b="1" dirty="0">
                <a:solidFill>
                  <a:srgbClr val="121312"/>
                </a:solidFill>
                <a:latin typeface="Times New Roman"/>
                <a:cs typeface="Times New Roman"/>
              </a:rPr>
              <a:t>following</a:t>
            </a:r>
            <a:r>
              <a:rPr sz="2400" b="1" spc="55" dirty="0">
                <a:solidFill>
                  <a:srgbClr val="121312"/>
                </a:solidFill>
                <a:latin typeface="Times New Roman"/>
                <a:cs typeface="Times New Roman"/>
              </a:rPr>
              <a:t>  </a:t>
            </a:r>
            <a:r>
              <a:rPr sz="2400" b="1" dirty="0">
                <a:solidFill>
                  <a:srgbClr val="121312"/>
                </a:solidFill>
                <a:latin typeface="Times New Roman"/>
                <a:cs typeface="Times New Roman"/>
              </a:rPr>
              <a:t>are</a:t>
            </a:r>
            <a:r>
              <a:rPr sz="2400" b="1" spc="55" dirty="0">
                <a:solidFill>
                  <a:srgbClr val="121312"/>
                </a:solidFill>
                <a:latin typeface="Times New Roman"/>
                <a:cs typeface="Times New Roman"/>
              </a:rPr>
              <a:t>  </a:t>
            </a:r>
            <a:r>
              <a:rPr sz="2400" b="1" dirty="0">
                <a:solidFill>
                  <a:srgbClr val="121312"/>
                </a:solidFill>
                <a:latin typeface="Times New Roman"/>
                <a:cs typeface="Times New Roman"/>
              </a:rPr>
              <a:t>different</a:t>
            </a:r>
            <a:r>
              <a:rPr sz="2400" b="1" spc="50" dirty="0">
                <a:solidFill>
                  <a:srgbClr val="121312"/>
                </a:solidFill>
                <a:latin typeface="Times New Roman"/>
                <a:cs typeface="Times New Roman"/>
              </a:rPr>
              <a:t>  </a:t>
            </a:r>
            <a:r>
              <a:rPr sz="2400" b="1" dirty="0">
                <a:solidFill>
                  <a:srgbClr val="121312"/>
                </a:solidFill>
                <a:latin typeface="Times New Roman"/>
                <a:cs typeface="Times New Roman"/>
              </a:rPr>
              <a:t>types</a:t>
            </a:r>
            <a:r>
              <a:rPr sz="2400" b="1" spc="55" dirty="0">
                <a:solidFill>
                  <a:srgbClr val="121312"/>
                </a:solidFill>
                <a:latin typeface="Times New Roman"/>
                <a:cs typeface="Times New Roman"/>
              </a:rPr>
              <a:t>  </a:t>
            </a:r>
            <a:r>
              <a:rPr sz="2400" b="1" dirty="0">
                <a:solidFill>
                  <a:srgbClr val="121312"/>
                </a:solidFill>
                <a:latin typeface="Times New Roman"/>
                <a:cs typeface="Times New Roman"/>
              </a:rPr>
              <a:t>of</a:t>
            </a:r>
            <a:r>
              <a:rPr sz="2400" b="1" spc="45" dirty="0">
                <a:solidFill>
                  <a:srgbClr val="121312"/>
                </a:solidFill>
                <a:latin typeface="Times New Roman"/>
                <a:cs typeface="Times New Roman"/>
              </a:rPr>
              <a:t>  </a:t>
            </a:r>
            <a:r>
              <a:rPr sz="2400" b="1" spc="-10" dirty="0">
                <a:solidFill>
                  <a:srgbClr val="121312"/>
                </a:solidFill>
                <a:latin typeface="Times New Roman"/>
                <a:cs typeface="Times New Roman"/>
              </a:rPr>
              <a:t>research 	</a:t>
            </a:r>
            <a:r>
              <a:rPr sz="2400" b="1" dirty="0">
                <a:solidFill>
                  <a:srgbClr val="121312"/>
                </a:solidFill>
                <a:latin typeface="Times New Roman"/>
                <a:cs typeface="Times New Roman"/>
              </a:rPr>
              <a:t>studies:</a:t>
            </a:r>
            <a:r>
              <a:rPr sz="2400" b="1" spc="295" dirty="0">
                <a:solidFill>
                  <a:srgbClr val="121312"/>
                </a:solidFill>
                <a:latin typeface="Times New Roman"/>
                <a:cs typeface="Times New Roman"/>
              </a:rPr>
              <a:t> </a:t>
            </a:r>
            <a:r>
              <a:rPr sz="2400" b="1" dirty="0">
                <a:solidFill>
                  <a:srgbClr val="121312"/>
                </a:solidFill>
                <a:latin typeface="Times New Roman"/>
                <a:cs typeface="Times New Roman"/>
              </a:rPr>
              <a:t>exploratory</a:t>
            </a:r>
            <a:r>
              <a:rPr sz="2400" b="1" spc="310" dirty="0">
                <a:solidFill>
                  <a:srgbClr val="121312"/>
                </a:solidFill>
                <a:latin typeface="Times New Roman"/>
                <a:cs typeface="Times New Roman"/>
              </a:rPr>
              <a:t> </a:t>
            </a:r>
            <a:r>
              <a:rPr sz="2400" b="1" dirty="0">
                <a:solidFill>
                  <a:srgbClr val="121312"/>
                </a:solidFill>
                <a:latin typeface="Times New Roman"/>
                <a:cs typeface="Times New Roman"/>
              </a:rPr>
              <a:t>or</a:t>
            </a:r>
            <a:r>
              <a:rPr sz="2400" b="1" spc="260" dirty="0">
                <a:solidFill>
                  <a:srgbClr val="121312"/>
                </a:solidFill>
                <a:latin typeface="Times New Roman"/>
                <a:cs typeface="Times New Roman"/>
              </a:rPr>
              <a:t> </a:t>
            </a:r>
            <a:r>
              <a:rPr sz="2400" b="1" dirty="0">
                <a:solidFill>
                  <a:srgbClr val="121312"/>
                </a:solidFill>
                <a:latin typeface="Times New Roman"/>
                <a:cs typeface="Times New Roman"/>
              </a:rPr>
              <a:t>formulative,</a:t>
            </a:r>
            <a:r>
              <a:rPr sz="2400" b="1" spc="305" dirty="0">
                <a:solidFill>
                  <a:srgbClr val="121312"/>
                </a:solidFill>
                <a:latin typeface="Times New Roman"/>
                <a:cs typeface="Times New Roman"/>
              </a:rPr>
              <a:t> </a:t>
            </a:r>
            <a:r>
              <a:rPr sz="2400" b="1" dirty="0">
                <a:solidFill>
                  <a:srgbClr val="121312"/>
                </a:solidFill>
                <a:latin typeface="Times New Roman"/>
                <a:cs typeface="Times New Roman"/>
              </a:rPr>
              <a:t>descriptive,</a:t>
            </a:r>
            <a:r>
              <a:rPr sz="2400" b="1" spc="295" dirty="0">
                <a:solidFill>
                  <a:srgbClr val="121312"/>
                </a:solidFill>
                <a:latin typeface="Times New Roman"/>
                <a:cs typeface="Times New Roman"/>
              </a:rPr>
              <a:t> </a:t>
            </a:r>
            <a:r>
              <a:rPr sz="2400" b="1" dirty="0">
                <a:solidFill>
                  <a:srgbClr val="121312"/>
                </a:solidFill>
                <a:latin typeface="Times New Roman"/>
                <a:cs typeface="Times New Roman"/>
              </a:rPr>
              <a:t>diagnostic,</a:t>
            </a:r>
            <a:r>
              <a:rPr sz="2400" b="1" spc="305" dirty="0">
                <a:solidFill>
                  <a:srgbClr val="121312"/>
                </a:solidFill>
                <a:latin typeface="Times New Roman"/>
                <a:cs typeface="Times New Roman"/>
              </a:rPr>
              <a:t> </a:t>
            </a:r>
            <a:r>
              <a:rPr sz="2400" b="1" dirty="0">
                <a:solidFill>
                  <a:srgbClr val="121312"/>
                </a:solidFill>
                <a:latin typeface="Times New Roman"/>
                <a:cs typeface="Times New Roman"/>
              </a:rPr>
              <a:t>and</a:t>
            </a:r>
            <a:r>
              <a:rPr sz="2400" b="1" spc="295" dirty="0">
                <a:solidFill>
                  <a:srgbClr val="121312"/>
                </a:solidFill>
                <a:latin typeface="Times New Roman"/>
                <a:cs typeface="Times New Roman"/>
              </a:rPr>
              <a:t> </a:t>
            </a:r>
            <a:r>
              <a:rPr sz="2400" b="1" spc="-10" dirty="0">
                <a:solidFill>
                  <a:srgbClr val="121312"/>
                </a:solidFill>
                <a:latin typeface="Times New Roman"/>
                <a:cs typeface="Times New Roman"/>
              </a:rPr>
              <a:t>hypothesis- 	testing</a:t>
            </a:r>
            <a:r>
              <a:rPr sz="2400" spc="-10" dirty="0">
                <a:solidFill>
                  <a:srgbClr val="121312"/>
                </a:solidFill>
                <a:latin typeface="Times New Roman"/>
                <a:cs typeface="Times New Roman"/>
              </a:rPr>
              <a:t>.</a:t>
            </a:r>
            <a:endParaRPr sz="2400" dirty="0">
              <a:latin typeface="Times New Roman"/>
              <a:cs typeface="Times New Roman"/>
            </a:endParaRPr>
          </a:p>
        </p:txBody>
      </p:sp>
      <p:sp>
        <p:nvSpPr>
          <p:cNvPr id="3" name="object 3"/>
          <p:cNvSpPr txBox="1"/>
          <p:nvPr/>
        </p:nvSpPr>
        <p:spPr>
          <a:xfrm>
            <a:off x="916939" y="3857624"/>
            <a:ext cx="10365740" cy="1049655"/>
          </a:xfrm>
          <a:prstGeom prst="rect">
            <a:avLst/>
          </a:prstGeom>
        </p:spPr>
        <p:txBody>
          <a:bodyPr vert="horz" wrap="square" lIns="0" tIns="53975" rIns="0" bIns="0" rtlCol="0">
            <a:spAutoFit/>
          </a:bodyPr>
          <a:lstStyle/>
          <a:p>
            <a:pPr marL="240029" marR="5080" indent="-227965" algn="just">
              <a:lnSpc>
                <a:spcPts val="2590"/>
              </a:lnSpc>
              <a:spcBef>
                <a:spcPts val="425"/>
              </a:spcBef>
              <a:buFont typeface="Arial MT"/>
              <a:buChar char="•"/>
              <a:tabLst>
                <a:tab pos="241300" algn="l"/>
              </a:tabLst>
            </a:pPr>
            <a:r>
              <a:rPr sz="2400" dirty="0">
                <a:solidFill>
                  <a:srgbClr val="121312"/>
                </a:solidFill>
                <a:latin typeface="Times New Roman"/>
                <a:cs typeface="Times New Roman"/>
              </a:rPr>
              <a:t>The</a:t>
            </a:r>
            <a:r>
              <a:rPr sz="2400" spc="-25" dirty="0">
                <a:solidFill>
                  <a:srgbClr val="121312"/>
                </a:solidFill>
                <a:latin typeface="Times New Roman"/>
                <a:cs typeface="Times New Roman"/>
              </a:rPr>
              <a:t> </a:t>
            </a:r>
            <a:r>
              <a:rPr sz="2400" b="1" dirty="0">
                <a:solidFill>
                  <a:srgbClr val="121312"/>
                </a:solidFill>
                <a:latin typeface="Times New Roman"/>
                <a:cs typeface="Times New Roman"/>
              </a:rPr>
              <a:t>objectives</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of</a:t>
            </a:r>
            <a:r>
              <a:rPr sz="2400" b="1" spc="-20" dirty="0">
                <a:solidFill>
                  <a:srgbClr val="121312"/>
                </a:solidFill>
                <a:latin typeface="Times New Roman"/>
                <a:cs typeface="Times New Roman"/>
              </a:rPr>
              <a:t> </a:t>
            </a:r>
            <a:r>
              <a:rPr sz="2400" b="1" dirty="0">
                <a:solidFill>
                  <a:srgbClr val="121312"/>
                </a:solidFill>
                <a:latin typeface="Times New Roman"/>
                <a:cs typeface="Times New Roman"/>
              </a:rPr>
              <a:t>engineering</a:t>
            </a:r>
            <a:r>
              <a:rPr sz="2400" b="1" spc="-35" dirty="0">
                <a:solidFill>
                  <a:srgbClr val="121312"/>
                </a:solidFill>
                <a:latin typeface="Times New Roman"/>
                <a:cs typeface="Times New Roman"/>
              </a:rPr>
              <a:t> </a:t>
            </a:r>
            <a:r>
              <a:rPr sz="2400" b="1" dirty="0">
                <a:solidFill>
                  <a:srgbClr val="121312"/>
                </a:solidFill>
                <a:latin typeface="Times New Roman"/>
                <a:cs typeface="Times New Roman"/>
              </a:rPr>
              <a:t>research</a:t>
            </a:r>
            <a:r>
              <a:rPr sz="2400" b="1" spc="-20" dirty="0">
                <a:solidFill>
                  <a:srgbClr val="121312"/>
                </a:solidFill>
                <a:latin typeface="Times New Roman"/>
                <a:cs typeface="Times New Roman"/>
              </a:rPr>
              <a:t> </a:t>
            </a:r>
            <a:r>
              <a:rPr sz="2400" b="1" dirty="0">
                <a:solidFill>
                  <a:srgbClr val="121312"/>
                </a:solidFill>
                <a:latin typeface="Times New Roman"/>
                <a:cs typeface="Times New Roman"/>
              </a:rPr>
              <a:t>should</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be</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to</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develop</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new</a:t>
            </a:r>
            <a:r>
              <a:rPr sz="2400" b="1" spc="-40" dirty="0">
                <a:solidFill>
                  <a:srgbClr val="121312"/>
                </a:solidFill>
                <a:latin typeface="Times New Roman"/>
                <a:cs typeface="Times New Roman"/>
              </a:rPr>
              <a:t> </a:t>
            </a:r>
            <a:r>
              <a:rPr sz="2400" b="1" dirty="0">
                <a:solidFill>
                  <a:srgbClr val="121312"/>
                </a:solidFill>
                <a:latin typeface="Times New Roman"/>
                <a:cs typeface="Times New Roman"/>
              </a:rPr>
              <a:t>theoretical</a:t>
            </a:r>
            <a:r>
              <a:rPr sz="2400" b="1" spc="-15" dirty="0">
                <a:solidFill>
                  <a:srgbClr val="121312"/>
                </a:solidFill>
                <a:latin typeface="Times New Roman"/>
                <a:cs typeface="Times New Roman"/>
              </a:rPr>
              <a:t> </a:t>
            </a:r>
            <a:r>
              <a:rPr sz="2400" b="1" spc="-25" dirty="0">
                <a:solidFill>
                  <a:srgbClr val="121312"/>
                </a:solidFill>
                <a:latin typeface="Times New Roman"/>
                <a:cs typeface="Times New Roman"/>
              </a:rPr>
              <a:t>or 	</a:t>
            </a:r>
            <a:r>
              <a:rPr sz="2400" b="1" dirty="0">
                <a:solidFill>
                  <a:srgbClr val="121312"/>
                </a:solidFill>
                <a:latin typeface="Times New Roman"/>
                <a:cs typeface="Times New Roman"/>
              </a:rPr>
              <a:t>applied</a:t>
            </a:r>
            <a:r>
              <a:rPr sz="2400" b="1" spc="80" dirty="0">
                <a:solidFill>
                  <a:srgbClr val="121312"/>
                </a:solidFill>
                <a:latin typeface="Times New Roman"/>
                <a:cs typeface="Times New Roman"/>
              </a:rPr>
              <a:t> </a:t>
            </a:r>
            <a:r>
              <a:rPr sz="2400" b="1" dirty="0">
                <a:solidFill>
                  <a:srgbClr val="121312"/>
                </a:solidFill>
                <a:latin typeface="Times New Roman"/>
                <a:cs typeface="Times New Roman"/>
              </a:rPr>
              <a:t>knowledge</a:t>
            </a:r>
            <a:r>
              <a:rPr sz="2400" b="1" spc="95" dirty="0">
                <a:solidFill>
                  <a:srgbClr val="121312"/>
                </a:solidFill>
                <a:latin typeface="Times New Roman"/>
                <a:cs typeface="Times New Roman"/>
              </a:rPr>
              <a:t> </a:t>
            </a:r>
            <a:r>
              <a:rPr sz="2400" dirty="0">
                <a:solidFill>
                  <a:srgbClr val="121312"/>
                </a:solidFill>
                <a:latin typeface="Times New Roman"/>
                <a:cs typeface="Times New Roman"/>
              </a:rPr>
              <a:t>and</a:t>
            </a:r>
            <a:r>
              <a:rPr sz="2400" spc="85" dirty="0">
                <a:solidFill>
                  <a:srgbClr val="121312"/>
                </a:solidFill>
                <a:latin typeface="Times New Roman"/>
                <a:cs typeface="Times New Roman"/>
              </a:rPr>
              <a:t> </a:t>
            </a:r>
            <a:r>
              <a:rPr sz="2400" dirty="0">
                <a:solidFill>
                  <a:srgbClr val="121312"/>
                </a:solidFill>
                <a:latin typeface="Times New Roman"/>
                <a:cs typeface="Times New Roman"/>
              </a:rPr>
              <a:t>not</a:t>
            </a:r>
            <a:r>
              <a:rPr sz="2400" spc="85" dirty="0">
                <a:solidFill>
                  <a:srgbClr val="121312"/>
                </a:solidFill>
                <a:latin typeface="Times New Roman"/>
                <a:cs typeface="Times New Roman"/>
              </a:rPr>
              <a:t> </a:t>
            </a:r>
            <a:r>
              <a:rPr sz="2400" dirty="0">
                <a:solidFill>
                  <a:srgbClr val="121312"/>
                </a:solidFill>
                <a:latin typeface="Times New Roman"/>
                <a:cs typeface="Times New Roman"/>
              </a:rPr>
              <a:t>necessarily</a:t>
            </a:r>
            <a:r>
              <a:rPr sz="2400" spc="90" dirty="0">
                <a:solidFill>
                  <a:srgbClr val="121312"/>
                </a:solidFill>
                <a:latin typeface="Times New Roman"/>
                <a:cs typeface="Times New Roman"/>
              </a:rPr>
              <a:t> </a:t>
            </a:r>
            <a:r>
              <a:rPr sz="2400" dirty="0">
                <a:solidFill>
                  <a:srgbClr val="121312"/>
                </a:solidFill>
                <a:latin typeface="Times New Roman"/>
                <a:cs typeface="Times New Roman"/>
              </a:rPr>
              <a:t>limited</a:t>
            </a:r>
            <a:r>
              <a:rPr sz="2400" spc="75" dirty="0">
                <a:solidFill>
                  <a:srgbClr val="121312"/>
                </a:solidFill>
                <a:latin typeface="Times New Roman"/>
                <a:cs typeface="Times New Roman"/>
              </a:rPr>
              <a:t> </a:t>
            </a:r>
            <a:r>
              <a:rPr sz="2400" dirty="0">
                <a:solidFill>
                  <a:srgbClr val="121312"/>
                </a:solidFill>
                <a:latin typeface="Times New Roman"/>
                <a:cs typeface="Times New Roman"/>
              </a:rPr>
              <a:t>to</a:t>
            </a:r>
            <a:r>
              <a:rPr sz="2400" spc="80" dirty="0">
                <a:solidFill>
                  <a:srgbClr val="121312"/>
                </a:solidFill>
                <a:latin typeface="Times New Roman"/>
                <a:cs typeface="Times New Roman"/>
              </a:rPr>
              <a:t> </a:t>
            </a:r>
            <a:r>
              <a:rPr sz="2400" dirty="0">
                <a:solidFill>
                  <a:srgbClr val="121312"/>
                </a:solidFill>
                <a:latin typeface="Times New Roman"/>
                <a:cs typeface="Times New Roman"/>
              </a:rPr>
              <a:t>obtaining</a:t>
            </a:r>
            <a:r>
              <a:rPr sz="2400" spc="80" dirty="0">
                <a:solidFill>
                  <a:srgbClr val="121312"/>
                </a:solidFill>
                <a:latin typeface="Times New Roman"/>
                <a:cs typeface="Times New Roman"/>
              </a:rPr>
              <a:t> </a:t>
            </a:r>
            <a:r>
              <a:rPr sz="2400" dirty="0">
                <a:solidFill>
                  <a:srgbClr val="121312"/>
                </a:solidFill>
                <a:latin typeface="Times New Roman"/>
                <a:cs typeface="Times New Roman"/>
              </a:rPr>
              <a:t>abilities</a:t>
            </a:r>
            <a:r>
              <a:rPr sz="2400" spc="90" dirty="0">
                <a:solidFill>
                  <a:srgbClr val="121312"/>
                </a:solidFill>
                <a:latin typeface="Times New Roman"/>
                <a:cs typeface="Times New Roman"/>
              </a:rPr>
              <a:t> </a:t>
            </a:r>
            <a:r>
              <a:rPr sz="2400" dirty="0">
                <a:solidFill>
                  <a:srgbClr val="121312"/>
                </a:solidFill>
                <a:latin typeface="Times New Roman"/>
                <a:cs typeface="Times New Roman"/>
              </a:rPr>
              <a:t>to</a:t>
            </a:r>
            <a:r>
              <a:rPr sz="2400" spc="80" dirty="0">
                <a:solidFill>
                  <a:srgbClr val="121312"/>
                </a:solidFill>
                <a:latin typeface="Times New Roman"/>
                <a:cs typeface="Times New Roman"/>
              </a:rPr>
              <a:t> </a:t>
            </a:r>
            <a:r>
              <a:rPr sz="2400" dirty="0">
                <a:solidFill>
                  <a:srgbClr val="121312"/>
                </a:solidFill>
                <a:latin typeface="Times New Roman"/>
                <a:cs typeface="Times New Roman"/>
              </a:rPr>
              <a:t>obtain</a:t>
            </a:r>
            <a:r>
              <a:rPr sz="2400" spc="75" dirty="0">
                <a:solidFill>
                  <a:srgbClr val="121312"/>
                </a:solidFill>
                <a:latin typeface="Times New Roman"/>
                <a:cs typeface="Times New Roman"/>
              </a:rPr>
              <a:t> </a:t>
            </a:r>
            <a:r>
              <a:rPr sz="2400" spc="-25" dirty="0">
                <a:solidFill>
                  <a:srgbClr val="121312"/>
                </a:solidFill>
                <a:latin typeface="Times New Roman"/>
                <a:cs typeface="Times New Roman"/>
              </a:rPr>
              <a:t>the 	</a:t>
            </a:r>
            <a:r>
              <a:rPr sz="2400" dirty="0">
                <a:solidFill>
                  <a:srgbClr val="121312"/>
                </a:solidFill>
                <a:latin typeface="Times New Roman"/>
                <a:cs typeface="Times New Roman"/>
              </a:rPr>
              <a:t>desired</a:t>
            </a:r>
            <a:r>
              <a:rPr sz="2400" spc="-10" dirty="0">
                <a:solidFill>
                  <a:srgbClr val="121312"/>
                </a:solidFill>
                <a:latin typeface="Times New Roman"/>
                <a:cs typeface="Times New Roman"/>
              </a:rPr>
              <a:t> result.</a:t>
            </a:r>
            <a:endParaRPr sz="2400" dirty="0">
              <a:latin typeface="Times New Roman"/>
              <a:cs typeface="Times New Roman"/>
            </a:endParaRPr>
          </a:p>
        </p:txBody>
      </p:sp>
    </p:spTree>
    <p:extLst>
      <p:ext uri="{BB962C8B-B14F-4D97-AF65-F5344CB8AC3E}">
        <p14:creationId xmlns:p14="http://schemas.microsoft.com/office/powerpoint/2010/main" val="17876820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40080" y="1269365"/>
            <a:ext cx="7451725" cy="574675"/>
          </a:xfrm>
          <a:prstGeom prst="rect">
            <a:avLst/>
          </a:prstGeom>
        </p:spPr>
        <p:txBody>
          <a:bodyPr vert="horz" wrap="square" lIns="0" tIns="12700" rIns="0" bIns="0" rtlCol="0">
            <a:spAutoFit/>
          </a:bodyPr>
          <a:lstStyle/>
          <a:p>
            <a:pPr marL="12700">
              <a:lnSpc>
                <a:spcPct val="100000"/>
              </a:lnSpc>
              <a:spcBef>
                <a:spcPts val="100"/>
              </a:spcBef>
            </a:pPr>
            <a:r>
              <a:rPr sz="3600" dirty="0">
                <a:solidFill>
                  <a:srgbClr val="FF0000"/>
                </a:solidFill>
                <a:latin typeface="Calibri"/>
                <a:cs typeface="Calibri"/>
              </a:rPr>
              <a:t>1.2</a:t>
            </a:r>
            <a:r>
              <a:rPr sz="3600" spc="-114" dirty="0">
                <a:solidFill>
                  <a:srgbClr val="FF0000"/>
                </a:solidFill>
                <a:latin typeface="Calibri"/>
                <a:cs typeface="Calibri"/>
              </a:rPr>
              <a:t> </a:t>
            </a:r>
            <a:r>
              <a:rPr sz="3600" spc="-10" dirty="0">
                <a:solidFill>
                  <a:srgbClr val="FF0000"/>
                </a:solidFill>
                <a:latin typeface="Calibri"/>
                <a:cs typeface="Calibri"/>
              </a:rPr>
              <a:t>Motivation</a:t>
            </a:r>
            <a:r>
              <a:rPr sz="3600" spc="-100" dirty="0">
                <a:solidFill>
                  <a:srgbClr val="FF0000"/>
                </a:solidFill>
                <a:latin typeface="Calibri"/>
                <a:cs typeface="Calibri"/>
              </a:rPr>
              <a:t> </a:t>
            </a:r>
            <a:r>
              <a:rPr sz="3600" dirty="0">
                <a:solidFill>
                  <a:srgbClr val="FF0000"/>
                </a:solidFill>
                <a:latin typeface="Calibri"/>
                <a:cs typeface="Calibri"/>
              </a:rPr>
              <a:t>in</a:t>
            </a:r>
            <a:r>
              <a:rPr sz="3600" spc="-110" dirty="0">
                <a:solidFill>
                  <a:srgbClr val="FF0000"/>
                </a:solidFill>
                <a:latin typeface="Calibri"/>
                <a:cs typeface="Calibri"/>
              </a:rPr>
              <a:t> </a:t>
            </a:r>
            <a:r>
              <a:rPr sz="3600" dirty="0">
                <a:solidFill>
                  <a:srgbClr val="FF0000"/>
                </a:solidFill>
                <a:latin typeface="Calibri"/>
                <a:cs typeface="Calibri"/>
              </a:rPr>
              <a:t>Engineering</a:t>
            </a:r>
            <a:r>
              <a:rPr sz="3600" spc="-90" dirty="0">
                <a:solidFill>
                  <a:srgbClr val="FF0000"/>
                </a:solidFill>
                <a:latin typeface="Calibri"/>
                <a:cs typeface="Calibri"/>
              </a:rPr>
              <a:t> </a:t>
            </a:r>
            <a:r>
              <a:rPr sz="3600" spc="-10" dirty="0">
                <a:solidFill>
                  <a:srgbClr val="FF0000"/>
                </a:solidFill>
                <a:latin typeface="Calibri"/>
                <a:cs typeface="Calibri"/>
              </a:rPr>
              <a:t>Research</a:t>
            </a:r>
            <a:endParaRPr sz="3600" dirty="0">
              <a:latin typeface="Calibri"/>
              <a:cs typeface="Calibri"/>
            </a:endParaRPr>
          </a:p>
        </p:txBody>
      </p:sp>
      <p:sp>
        <p:nvSpPr>
          <p:cNvPr id="3" name="object 3"/>
          <p:cNvSpPr txBox="1">
            <a:spLocks noGrp="1"/>
          </p:cNvSpPr>
          <p:nvPr>
            <p:ph type="body" idx="4294967295"/>
          </p:nvPr>
        </p:nvSpPr>
        <p:spPr>
          <a:xfrm>
            <a:off x="1097280" y="1844040"/>
            <a:ext cx="9872663" cy="4038600"/>
          </a:xfrm>
          <a:prstGeom prst="rect">
            <a:avLst/>
          </a:prstGeom>
        </p:spPr>
        <p:txBody>
          <a:bodyPr vert="horz" wrap="square" lIns="0" tIns="102235" rIns="0" bIns="0" rtlCol="0">
            <a:spAutoFit/>
          </a:bodyPr>
          <a:lstStyle/>
          <a:p>
            <a:pPr marL="241935" indent="-227965">
              <a:lnSpc>
                <a:spcPct val="100000"/>
              </a:lnSpc>
              <a:spcBef>
                <a:spcPts val="805"/>
              </a:spcBef>
              <a:buFont typeface="Arial MT"/>
              <a:buChar char="•"/>
              <a:tabLst>
                <a:tab pos="242570" algn="l"/>
              </a:tabLst>
            </a:pPr>
            <a:r>
              <a:rPr dirty="0"/>
              <a:t>The</a:t>
            </a:r>
            <a:r>
              <a:rPr spc="-30" dirty="0"/>
              <a:t> </a:t>
            </a:r>
            <a:r>
              <a:rPr dirty="0"/>
              <a:t>possible</a:t>
            </a:r>
            <a:r>
              <a:rPr spc="-20" dirty="0"/>
              <a:t> </a:t>
            </a:r>
            <a:r>
              <a:rPr dirty="0"/>
              <a:t>motives</a:t>
            </a:r>
            <a:r>
              <a:rPr spc="-20" dirty="0"/>
              <a:t> </a:t>
            </a:r>
            <a:r>
              <a:rPr dirty="0"/>
              <a:t>may be</a:t>
            </a:r>
            <a:r>
              <a:rPr spc="-25" dirty="0"/>
              <a:t> </a:t>
            </a:r>
            <a:r>
              <a:rPr dirty="0"/>
              <a:t>the</a:t>
            </a:r>
            <a:r>
              <a:rPr spc="-20" dirty="0"/>
              <a:t> </a:t>
            </a:r>
            <a:r>
              <a:rPr dirty="0"/>
              <a:t>result</a:t>
            </a:r>
            <a:r>
              <a:rPr spc="-25" dirty="0"/>
              <a:t> </a:t>
            </a:r>
            <a:r>
              <a:rPr dirty="0"/>
              <a:t>of</a:t>
            </a:r>
            <a:r>
              <a:rPr spc="-25" dirty="0"/>
              <a:t> </a:t>
            </a:r>
            <a:r>
              <a:rPr dirty="0"/>
              <a:t>one</a:t>
            </a:r>
            <a:r>
              <a:rPr spc="-15" dirty="0"/>
              <a:t> </a:t>
            </a:r>
            <a:r>
              <a:rPr dirty="0"/>
              <a:t>or</a:t>
            </a:r>
            <a:r>
              <a:rPr spc="-15" dirty="0"/>
              <a:t> </a:t>
            </a:r>
            <a:r>
              <a:rPr dirty="0"/>
              <a:t>more</a:t>
            </a:r>
            <a:r>
              <a:rPr spc="-10" dirty="0"/>
              <a:t> </a:t>
            </a:r>
            <a:r>
              <a:rPr dirty="0"/>
              <a:t>of</a:t>
            </a:r>
            <a:r>
              <a:rPr spc="-15" dirty="0"/>
              <a:t> </a:t>
            </a:r>
            <a:r>
              <a:rPr dirty="0"/>
              <a:t>the</a:t>
            </a:r>
            <a:r>
              <a:rPr spc="-40" dirty="0"/>
              <a:t> </a:t>
            </a:r>
            <a:r>
              <a:rPr dirty="0"/>
              <a:t>following</a:t>
            </a:r>
            <a:r>
              <a:rPr spc="-15" dirty="0"/>
              <a:t> </a:t>
            </a:r>
            <a:r>
              <a:rPr spc="-10" dirty="0"/>
              <a:t>desires:</a:t>
            </a:r>
          </a:p>
          <a:p>
            <a:pPr marL="528955" marR="5080" indent="-515620">
              <a:lnSpc>
                <a:spcPts val="2590"/>
              </a:lnSpc>
              <a:spcBef>
                <a:spcPts val="1040"/>
              </a:spcBef>
              <a:buAutoNum type="romanLcParenBoth"/>
              <a:tabLst>
                <a:tab pos="529590" algn="l"/>
                <a:tab pos="1635760" algn="l"/>
                <a:tab pos="2419350" algn="l"/>
                <a:tab pos="3423920" algn="l"/>
                <a:tab pos="4088765" algn="l"/>
                <a:tab pos="5379720" algn="l"/>
                <a:tab pos="7110730" algn="l"/>
                <a:tab pos="7793990" algn="l"/>
                <a:tab pos="9054465" algn="l"/>
              </a:tabLst>
            </a:pPr>
            <a:r>
              <a:rPr spc="-10" dirty="0"/>
              <a:t>Studies</a:t>
            </a:r>
            <a:r>
              <a:rPr dirty="0"/>
              <a:t>	</a:t>
            </a:r>
            <a:r>
              <a:rPr spc="-20" dirty="0"/>
              <a:t>have</a:t>
            </a:r>
            <a:r>
              <a:rPr dirty="0"/>
              <a:t>	</a:t>
            </a:r>
            <a:r>
              <a:rPr spc="-10" dirty="0"/>
              <a:t>shown</a:t>
            </a:r>
            <a:r>
              <a:rPr dirty="0"/>
              <a:t>	</a:t>
            </a:r>
            <a:r>
              <a:rPr spc="-20" dirty="0"/>
              <a:t>that</a:t>
            </a:r>
            <a:r>
              <a:rPr dirty="0"/>
              <a:t>	</a:t>
            </a:r>
            <a:r>
              <a:rPr b="1" spc="-10" dirty="0">
                <a:latin typeface="Times New Roman"/>
                <a:cs typeface="Times New Roman"/>
              </a:rPr>
              <a:t>intrinsic</a:t>
            </a:r>
            <a:r>
              <a:rPr b="1" dirty="0">
                <a:latin typeface="Times New Roman"/>
                <a:cs typeface="Times New Roman"/>
              </a:rPr>
              <a:t>	</a:t>
            </a:r>
            <a:r>
              <a:rPr b="1" spc="-10" dirty="0">
                <a:latin typeface="Times New Roman"/>
                <a:cs typeface="Times New Roman"/>
              </a:rPr>
              <a:t>motivations</a:t>
            </a:r>
            <a:r>
              <a:rPr b="1" dirty="0">
                <a:latin typeface="Times New Roman"/>
                <a:cs typeface="Times New Roman"/>
              </a:rPr>
              <a:t>	</a:t>
            </a:r>
            <a:r>
              <a:rPr b="1" spc="-20" dirty="0">
                <a:latin typeface="Times New Roman"/>
                <a:cs typeface="Times New Roman"/>
              </a:rPr>
              <a:t>like</a:t>
            </a:r>
            <a:r>
              <a:rPr b="1" dirty="0">
                <a:latin typeface="Times New Roman"/>
                <a:cs typeface="Times New Roman"/>
              </a:rPr>
              <a:t>	</a:t>
            </a:r>
            <a:r>
              <a:rPr b="1" spc="-10" dirty="0">
                <a:latin typeface="Times New Roman"/>
                <a:cs typeface="Times New Roman"/>
              </a:rPr>
              <a:t>interest,</a:t>
            </a:r>
            <a:r>
              <a:rPr b="1" dirty="0">
                <a:latin typeface="Times New Roman"/>
                <a:cs typeface="Times New Roman"/>
              </a:rPr>
              <a:t>	</a:t>
            </a:r>
            <a:r>
              <a:rPr b="1" spc="-10" dirty="0">
                <a:latin typeface="Times New Roman"/>
                <a:cs typeface="Times New Roman"/>
              </a:rPr>
              <a:t>challenge, </a:t>
            </a:r>
            <a:r>
              <a:rPr b="1" dirty="0">
                <a:latin typeface="Times New Roman"/>
                <a:cs typeface="Times New Roman"/>
              </a:rPr>
              <a:t>learning,</a:t>
            </a:r>
            <a:r>
              <a:rPr b="1" spc="-55" dirty="0">
                <a:latin typeface="Times New Roman"/>
                <a:cs typeface="Times New Roman"/>
              </a:rPr>
              <a:t> </a:t>
            </a:r>
            <a:r>
              <a:rPr b="1" dirty="0">
                <a:latin typeface="Times New Roman"/>
                <a:cs typeface="Times New Roman"/>
              </a:rPr>
              <a:t>meaning,</a:t>
            </a:r>
            <a:r>
              <a:rPr b="1" spc="-30" dirty="0">
                <a:latin typeface="Times New Roman"/>
                <a:cs typeface="Times New Roman"/>
              </a:rPr>
              <a:t> </a:t>
            </a:r>
            <a:r>
              <a:rPr b="1" dirty="0">
                <a:latin typeface="Times New Roman"/>
                <a:cs typeface="Times New Roman"/>
              </a:rPr>
              <a:t>purpose,</a:t>
            </a:r>
            <a:r>
              <a:rPr b="1" spc="-35" dirty="0">
                <a:latin typeface="Times New Roman"/>
                <a:cs typeface="Times New Roman"/>
              </a:rPr>
              <a:t> </a:t>
            </a:r>
            <a:r>
              <a:rPr b="1" dirty="0">
                <a:latin typeface="Times New Roman"/>
                <a:cs typeface="Times New Roman"/>
              </a:rPr>
              <a:t>are</a:t>
            </a:r>
            <a:r>
              <a:rPr b="1" spc="-30" dirty="0">
                <a:latin typeface="Times New Roman"/>
                <a:cs typeface="Times New Roman"/>
              </a:rPr>
              <a:t> </a:t>
            </a:r>
            <a:r>
              <a:rPr b="1" dirty="0">
                <a:latin typeface="Times New Roman"/>
                <a:cs typeface="Times New Roman"/>
              </a:rPr>
              <a:t>linked</a:t>
            </a:r>
            <a:r>
              <a:rPr b="1" spc="-55" dirty="0">
                <a:latin typeface="Times New Roman"/>
                <a:cs typeface="Times New Roman"/>
              </a:rPr>
              <a:t> </a:t>
            </a:r>
            <a:r>
              <a:rPr b="1" dirty="0">
                <a:latin typeface="Times New Roman"/>
                <a:cs typeface="Times New Roman"/>
              </a:rPr>
              <a:t>to</a:t>
            </a:r>
            <a:r>
              <a:rPr b="1" spc="-35" dirty="0">
                <a:latin typeface="Times New Roman"/>
                <a:cs typeface="Times New Roman"/>
              </a:rPr>
              <a:t> </a:t>
            </a:r>
            <a:r>
              <a:rPr b="1" dirty="0">
                <a:latin typeface="Times New Roman"/>
                <a:cs typeface="Times New Roman"/>
              </a:rPr>
              <a:t>strong</a:t>
            </a:r>
            <a:r>
              <a:rPr b="1" spc="-40" dirty="0">
                <a:latin typeface="Times New Roman"/>
                <a:cs typeface="Times New Roman"/>
              </a:rPr>
              <a:t> </a:t>
            </a:r>
            <a:r>
              <a:rPr b="1" dirty="0">
                <a:latin typeface="Times New Roman"/>
                <a:cs typeface="Times New Roman"/>
              </a:rPr>
              <a:t>creative</a:t>
            </a:r>
            <a:r>
              <a:rPr b="1" spc="-55" dirty="0">
                <a:latin typeface="Times New Roman"/>
                <a:cs typeface="Times New Roman"/>
              </a:rPr>
              <a:t> </a:t>
            </a:r>
            <a:r>
              <a:rPr b="1" spc="-10" dirty="0">
                <a:latin typeface="Times New Roman"/>
                <a:cs typeface="Times New Roman"/>
              </a:rPr>
              <a:t>performance;</a:t>
            </a:r>
          </a:p>
          <a:p>
            <a:pPr marL="1270">
              <a:lnSpc>
                <a:spcPct val="100000"/>
              </a:lnSpc>
              <a:spcBef>
                <a:spcPts val="1839"/>
              </a:spcBef>
              <a:buClr>
                <a:srgbClr val="121312"/>
              </a:buClr>
              <a:buFont typeface="Times New Roman"/>
              <a:buAutoNum type="romanLcParenBoth"/>
            </a:pPr>
            <a:endParaRPr b="1" spc="-10" dirty="0">
              <a:latin typeface="Times New Roman"/>
              <a:cs typeface="Times New Roman"/>
            </a:endParaRPr>
          </a:p>
          <a:p>
            <a:pPr marL="13970" marR="6985" indent="462915">
              <a:lnSpc>
                <a:spcPts val="2590"/>
              </a:lnSpc>
              <a:buFont typeface="Times New Roman"/>
              <a:buAutoNum type="romanLcParenBoth"/>
              <a:tabLst>
                <a:tab pos="477520" algn="l"/>
              </a:tabLst>
            </a:pPr>
            <a:r>
              <a:rPr b="1" dirty="0">
                <a:latin typeface="Times New Roman"/>
                <a:cs typeface="Times New Roman"/>
              </a:rPr>
              <a:t>Extrinsic</a:t>
            </a:r>
            <a:r>
              <a:rPr b="1" spc="75" dirty="0">
                <a:latin typeface="Times New Roman"/>
                <a:cs typeface="Times New Roman"/>
              </a:rPr>
              <a:t> </a:t>
            </a:r>
            <a:r>
              <a:rPr b="1" dirty="0">
                <a:latin typeface="Times New Roman"/>
                <a:cs typeface="Times New Roman"/>
              </a:rPr>
              <a:t>motivating</a:t>
            </a:r>
            <a:r>
              <a:rPr b="1" spc="75" dirty="0">
                <a:latin typeface="Times New Roman"/>
                <a:cs typeface="Times New Roman"/>
              </a:rPr>
              <a:t> </a:t>
            </a:r>
            <a:r>
              <a:rPr dirty="0"/>
              <a:t>factors</a:t>
            </a:r>
            <a:r>
              <a:rPr spc="70" dirty="0"/>
              <a:t> </a:t>
            </a:r>
            <a:r>
              <a:rPr dirty="0"/>
              <a:t>like</a:t>
            </a:r>
            <a:r>
              <a:rPr spc="80" dirty="0"/>
              <a:t> </a:t>
            </a:r>
            <a:r>
              <a:rPr dirty="0"/>
              <a:t>rewards</a:t>
            </a:r>
            <a:r>
              <a:rPr spc="75" dirty="0"/>
              <a:t> </a:t>
            </a:r>
            <a:r>
              <a:rPr dirty="0"/>
              <a:t>for</a:t>
            </a:r>
            <a:r>
              <a:rPr spc="75" dirty="0"/>
              <a:t> </a:t>
            </a:r>
            <a:r>
              <a:rPr dirty="0"/>
              <a:t>good</a:t>
            </a:r>
            <a:r>
              <a:rPr spc="70" dirty="0"/>
              <a:t> </a:t>
            </a:r>
            <a:r>
              <a:rPr dirty="0"/>
              <a:t>work</a:t>
            </a:r>
            <a:r>
              <a:rPr spc="80" dirty="0"/>
              <a:t> </a:t>
            </a:r>
            <a:r>
              <a:rPr dirty="0"/>
              <a:t>include</a:t>
            </a:r>
            <a:r>
              <a:rPr spc="60" dirty="0"/>
              <a:t> </a:t>
            </a:r>
            <a:r>
              <a:rPr b="1" dirty="0">
                <a:latin typeface="Times New Roman"/>
                <a:cs typeface="Times New Roman"/>
              </a:rPr>
              <a:t>money,</a:t>
            </a:r>
            <a:r>
              <a:rPr b="1" spc="75" dirty="0">
                <a:latin typeface="Times New Roman"/>
                <a:cs typeface="Times New Roman"/>
              </a:rPr>
              <a:t> </a:t>
            </a:r>
            <a:r>
              <a:rPr b="1" spc="-10" dirty="0">
                <a:latin typeface="Times New Roman"/>
                <a:cs typeface="Times New Roman"/>
              </a:rPr>
              <a:t>fame, </a:t>
            </a:r>
            <a:r>
              <a:rPr b="1" dirty="0">
                <a:latin typeface="Times New Roman"/>
                <a:cs typeface="Times New Roman"/>
              </a:rPr>
              <a:t>awards,</a:t>
            </a:r>
            <a:r>
              <a:rPr b="1" spc="-10" dirty="0">
                <a:latin typeface="Times New Roman"/>
                <a:cs typeface="Times New Roman"/>
              </a:rPr>
              <a:t> </a:t>
            </a:r>
            <a:r>
              <a:rPr b="1" dirty="0">
                <a:latin typeface="Times New Roman"/>
                <a:cs typeface="Times New Roman"/>
              </a:rPr>
              <a:t>praise,</a:t>
            </a:r>
            <a:r>
              <a:rPr b="1" spc="-30" dirty="0">
                <a:latin typeface="Times New Roman"/>
                <a:cs typeface="Times New Roman"/>
              </a:rPr>
              <a:t> </a:t>
            </a:r>
            <a:r>
              <a:rPr b="1" dirty="0">
                <a:latin typeface="Times New Roman"/>
                <a:cs typeface="Times New Roman"/>
              </a:rPr>
              <a:t>and</a:t>
            </a:r>
            <a:r>
              <a:rPr b="1" spc="-20" dirty="0">
                <a:latin typeface="Times New Roman"/>
                <a:cs typeface="Times New Roman"/>
              </a:rPr>
              <a:t> </a:t>
            </a:r>
            <a:r>
              <a:rPr b="1" dirty="0">
                <a:latin typeface="Times New Roman"/>
                <a:cs typeface="Times New Roman"/>
              </a:rPr>
              <a:t>status</a:t>
            </a:r>
            <a:r>
              <a:rPr b="1" spc="-15" dirty="0">
                <a:latin typeface="Times New Roman"/>
                <a:cs typeface="Times New Roman"/>
              </a:rPr>
              <a:t> </a:t>
            </a:r>
            <a:r>
              <a:rPr dirty="0"/>
              <a:t>are</a:t>
            </a:r>
            <a:r>
              <a:rPr spc="-30" dirty="0"/>
              <a:t> </a:t>
            </a:r>
            <a:r>
              <a:rPr dirty="0"/>
              <a:t>very</a:t>
            </a:r>
            <a:r>
              <a:rPr spc="-30" dirty="0"/>
              <a:t> </a:t>
            </a:r>
            <a:r>
              <a:rPr dirty="0"/>
              <a:t>strong</a:t>
            </a:r>
            <a:r>
              <a:rPr spc="-30" dirty="0"/>
              <a:t> </a:t>
            </a:r>
            <a:r>
              <a:rPr dirty="0"/>
              <a:t>motivators,</a:t>
            </a:r>
            <a:r>
              <a:rPr spc="-40" dirty="0"/>
              <a:t> </a:t>
            </a:r>
            <a:r>
              <a:rPr dirty="0"/>
              <a:t>but</a:t>
            </a:r>
            <a:r>
              <a:rPr spc="-35" dirty="0"/>
              <a:t> </a:t>
            </a:r>
            <a:r>
              <a:rPr dirty="0"/>
              <a:t>may</a:t>
            </a:r>
            <a:r>
              <a:rPr spc="-5" dirty="0"/>
              <a:t> </a:t>
            </a:r>
            <a:r>
              <a:rPr dirty="0"/>
              <a:t>block</a:t>
            </a:r>
            <a:r>
              <a:rPr spc="-25" dirty="0"/>
              <a:t> </a:t>
            </a:r>
            <a:r>
              <a:rPr spc="-10" dirty="0"/>
              <a:t>creativity.</a:t>
            </a:r>
          </a:p>
          <a:p>
            <a:pPr marL="13970" marR="5080">
              <a:lnSpc>
                <a:spcPts val="2590"/>
              </a:lnSpc>
              <a:spcBef>
                <a:spcPts val="1005"/>
              </a:spcBef>
            </a:pPr>
            <a:r>
              <a:rPr dirty="0"/>
              <a:t>For</a:t>
            </a:r>
            <a:r>
              <a:rPr spc="85" dirty="0"/>
              <a:t> </a:t>
            </a:r>
            <a:r>
              <a:rPr dirty="0"/>
              <a:t>example</a:t>
            </a:r>
            <a:r>
              <a:rPr b="1" dirty="0">
                <a:latin typeface="Times New Roman"/>
                <a:cs typeface="Times New Roman"/>
              </a:rPr>
              <a:t>:</a:t>
            </a:r>
            <a:r>
              <a:rPr b="1" spc="90" dirty="0">
                <a:latin typeface="Times New Roman"/>
                <a:cs typeface="Times New Roman"/>
              </a:rPr>
              <a:t> </a:t>
            </a:r>
            <a:r>
              <a:rPr b="1" dirty="0">
                <a:latin typeface="Times New Roman"/>
                <a:cs typeface="Times New Roman"/>
              </a:rPr>
              <a:t>Research</a:t>
            </a:r>
            <a:r>
              <a:rPr b="1" spc="80" dirty="0">
                <a:latin typeface="Times New Roman"/>
                <a:cs typeface="Times New Roman"/>
              </a:rPr>
              <a:t> </a:t>
            </a:r>
            <a:r>
              <a:rPr b="1" dirty="0">
                <a:latin typeface="Times New Roman"/>
                <a:cs typeface="Times New Roman"/>
              </a:rPr>
              <a:t>outcome</a:t>
            </a:r>
            <a:r>
              <a:rPr b="1" spc="80" dirty="0">
                <a:latin typeface="Times New Roman"/>
                <a:cs typeface="Times New Roman"/>
              </a:rPr>
              <a:t> </a:t>
            </a:r>
            <a:r>
              <a:rPr b="1" dirty="0">
                <a:latin typeface="Times New Roman"/>
                <a:cs typeface="Times New Roman"/>
              </a:rPr>
              <a:t>may</a:t>
            </a:r>
            <a:r>
              <a:rPr b="1" spc="85" dirty="0">
                <a:latin typeface="Times New Roman"/>
                <a:cs typeface="Times New Roman"/>
              </a:rPr>
              <a:t> </a:t>
            </a:r>
            <a:r>
              <a:rPr b="1" dirty="0">
                <a:latin typeface="Times New Roman"/>
                <a:cs typeface="Times New Roman"/>
              </a:rPr>
              <a:t>enable</a:t>
            </a:r>
            <a:r>
              <a:rPr b="1" spc="85" dirty="0">
                <a:latin typeface="Times New Roman"/>
                <a:cs typeface="Times New Roman"/>
              </a:rPr>
              <a:t> </a:t>
            </a:r>
            <a:r>
              <a:rPr b="1" dirty="0">
                <a:latin typeface="Times New Roman"/>
                <a:cs typeface="Times New Roman"/>
              </a:rPr>
              <a:t>obtaining</a:t>
            </a:r>
            <a:r>
              <a:rPr b="1" spc="90" dirty="0">
                <a:latin typeface="Times New Roman"/>
                <a:cs typeface="Times New Roman"/>
              </a:rPr>
              <a:t> </a:t>
            </a:r>
            <a:r>
              <a:rPr b="1" dirty="0">
                <a:latin typeface="Times New Roman"/>
                <a:cs typeface="Times New Roman"/>
              </a:rPr>
              <a:t>a</a:t>
            </a:r>
            <a:r>
              <a:rPr b="1" spc="80" dirty="0">
                <a:latin typeface="Times New Roman"/>
                <a:cs typeface="Times New Roman"/>
              </a:rPr>
              <a:t> </a:t>
            </a:r>
            <a:r>
              <a:rPr b="1" dirty="0">
                <a:latin typeface="Times New Roman"/>
                <a:cs typeface="Times New Roman"/>
              </a:rPr>
              <a:t>patent</a:t>
            </a:r>
            <a:r>
              <a:rPr b="1" spc="90" dirty="0">
                <a:latin typeface="Times New Roman"/>
                <a:cs typeface="Times New Roman"/>
              </a:rPr>
              <a:t> </a:t>
            </a:r>
            <a:r>
              <a:rPr b="1" dirty="0">
                <a:latin typeface="Times New Roman"/>
                <a:cs typeface="Times New Roman"/>
              </a:rPr>
              <a:t>which</a:t>
            </a:r>
            <a:r>
              <a:rPr b="1" spc="90" dirty="0">
                <a:latin typeface="Times New Roman"/>
                <a:cs typeface="Times New Roman"/>
              </a:rPr>
              <a:t> </a:t>
            </a:r>
            <a:r>
              <a:rPr b="1" dirty="0">
                <a:latin typeface="Times New Roman"/>
                <a:cs typeface="Times New Roman"/>
              </a:rPr>
              <a:t>is</a:t>
            </a:r>
            <a:r>
              <a:rPr b="1" spc="90" dirty="0">
                <a:latin typeface="Times New Roman"/>
                <a:cs typeface="Times New Roman"/>
              </a:rPr>
              <a:t> </a:t>
            </a:r>
            <a:r>
              <a:rPr b="1" dirty="0">
                <a:latin typeface="Times New Roman"/>
                <a:cs typeface="Times New Roman"/>
              </a:rPr>
              <a:t>a</a:t>
            </a:r>
            <a:r>
              <a:rPr b="1" spc="90" dirty="0">
                <a:latin typeface="Times New Roman"/>
                <a:cs typeface="Times New Roman"/>
              </a:rPr>
              <a:t> </a:t>
            </a:r>
            <a:r>
              <a:rPr b="1" spc="-20" dirty="0">
                <a:latin typeface="Times New Roman"/>
                <a:cs typeface="Times New Roman"/>
              </a:rPr>
              <a:t>good </a:t>
            </a:r>
            <a:r>
              <a:rPr b="1" dirty="0">
                <a:latin typeface="Times New Roman"/>
                <a:cs typeface="Times New Roman"/>
              </a:rPr>
              <a:t>way to</a:t>
            </a:r>
            <a:r>
              <a:rPr b="1" spc="-35" dirty="0">
                <a:latin typeface="Times New Roman"/>
                <a:cs typeface="Times New Roman"/>
              </a:rPr>
              <a:t> </a:t>
            </a:r>
            <a:r>
              <a:rPr b="1" dirty="0">
                <a:latin typeface="Times New Roman"/>
                <a:cs typeface="Times New Roman"/>
              </a:rPr>
              <a:t>become</a:t>
            </a:r>
            <a:r>
              <a:rPr b="1" spc="-30" dirty="0">
                <a:latin typeface="Times New Roman"/>
                <a:cs typeface="Times New Roman"/>
              </a:rPr>
              <a:t> </a:t>
            </a:r>
            <a:r>
              <a:rPr b="1" dirty="0">
                <a:latin typeface="Times New Roman"/>
                <a:cs typeface="Times New Roman"/>
              </a:rPr>
              <a:t>rich</a:t>
            </a:r>
            <a:r>
              <a:rPr b="1" spc="-30" dirty="0">
                <a:latin typeface="Times New Roman"/>
                <a:cs typeface="Times New Roman"/>
              </a:rPr>
              <a:t> </a:t>
            </a:r>
            <a:r>
              <a:rPr b="1" dirty="0">
                <a:latin typeface="Times New Roman"/>
                <a:cs typeface="Times New Roman"/>
              </a:rPr>
              <a:t>and</a:t>
            </a:r>
            <a:r>
              <a:rPr b="1" spc="-15" dirty="0">
                <a:latin typeface="Times New Roman"/>
                <a:cs typeface="Times New Roman"/>
              </a:rPr>
              <a:t> </a:t>
            </a:r>
            <a:r>
              <a:rPr b="1" spc="-10" dirty="0">
                <a:latin typeface="Times New Roman"/>
                <a:cs typeface="Times New Roman"/>
              </a:rPr>
              <a:t>famous</a:t>
            </a:r>
            <a:r>
              <a:rPr spc="-10" dirty="0"/>
              <a:t>.</a:t>
            </a:r>
          </a:p>
        </p:txBody>
      </p:sp>
    </p:spTree>
    <p:extLst>
      <p:ext uri="{BB962C8B-B14F-4D97-AF65-F5344CB8AC3E}">
        <p14:creationId xmlns:p14="http://schemas.microsoft.com/office/powerpoint/2010/main" val="26689068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038592" y="1312228"/>
            <a:ext cx="9901238" cy="2159000"/>
          </a:xfrm>
          <a:prstGeom prst="rect">
            <a:avLst/>
          </a:prstGeom>
        </p:spPr>
        <p:txBody>
          <a:bodyPr vert="horz" wrap="square" lIns="0" tIns="12065" rIns="0" bIns="0" rtlCol="0">
            <a:spAutoFit/>
          </a:bodyPr>
          <a:lstStyle/>
          <a:p>
            <a:pPr marL="12700" marR="5080" algn="just">
              <a:lnSpc>
                <a:spcPct val="100000"/>
              </a:lnSpc>
              <a:spcBef>
                <a:spcPts val="95"/>
              </a:spcBef>
            </a:pPr>
            <a:r>
              <a:rPr sz="2800" b="0" dirty="0">
                <a:solidFill>
                  <a:srgbClr val="000000"/>
                </a:solidFill>
                <a:latin typeface="Times New Roman"/>
                <a:cs typeface="Times New Roman"/>
              </a:rPr>
              <a:t>(iii)</a:t>
            </a:r>
            <a:r>
              <a:rPr sz="2800" b="0" spc="390" dirty="0">
                <a:solidFill>
                  <a:srgbClr val="000000"/>
                </a:solidFill>
                <a:latin typeface="Times New Roman"/>
                <a:cs typeface="Times New Roman"/>
              </a:rPr>
              <a:t>  </a:t>
            </a:r>
            <a:r>
              <a:rPr sz="2800" dirty="0">
                <a:solidFill>
                  <a:srgbClr val="000000"/>
                </a:solidFill>
              </a:rPr>
              <a:t>Influences</a:t>
            </a:r>
            <a:r>
              <a:rPr sz="2800" spc="370" dirty="0">
                <a:solidFill>
                  <a:srgbClr val="000000"/>
                </a:solidFill>
              </a:rPr>
              <a:t>  </a:t>
            </a:r>
            <a:r>
              <a:rPr sz="2800" b="0" dirty="0">
                <a:solidFill>
                  <a:srgbClr val="000000"/>
                </a:solidFill>
                <a:latin typeface="Times New Roman"/>
                <a:cs typeface="Times New Roman"/>
              </a:rPr>
              <a:t>from</a:t>
            </a:r>
            <a:r>
              <a:rPr sz="2800" b="0" spc="385" dirty="0">
                <a:solidFill>
                  <a:srgbClr val="000000"/>
                </a:solidFill>
                <a:latin typeface="Times New Roman"/>
                <a:cs typeface="Times New Roman"/>
              </a:rPr>
              <a:t>  </a:t>
            </a:r>
            <a:r>
              <a:rPr sz="2800" b="0" dirty="0">
                <a:solidFill>
                  <a:srgbClr val="000000"/>
                </a:solidFill>
                <a:latin typeface="Times New Roman"/>
                <a:cs typeface="Times New Roman"/>
              </a:rPr>
              <a:t>others</a:t>
            </a:r>
            <a:r>
              <a:rPr sz="2800" b="0" spc="395" dirty="0">
                <a:solidFill>
                  <a:srgbClr val="000000"/>
                </a:solidFill>
                <a:latin typeface="Times New Roman"/>
                <a:cs typeface="Times New Roman"/>
              </a:rPr>
              <a:t>  </a:t>
            </a:r>
            <a:r>
              <a:rPr sz="2800" b="0" dirty="0">
                <a:solidFill>
                  <a:srgbClr val="000000"/>
                </a:solidFill>
                <a:latin typeface="Times New Roman"/>
                <a:cs typeface="Times New Roman"/>
              </a:rPr>
              <a:t>like</a:t>
            </a:r>
            <a:r>
              <a:rPr sz="2800" b="0" spc="390" dirty="0">
                <a:solidFill>
                  <a:srgbClr val="000000"/>
                </a:solidFill>
                <a:latin typeface="Times New Roman"/>
                <a:cs typeface="Times New Roman"/>
              </a:rPr>
              <a:t>  </a:t>
            </a:r>
            <a:r>
              <a:rPr sz="2800" dirty="0">
                <a:solidFill>
                  <a:srgbClr val="000000"/>
                </a:solidFill>
              </a:rPr>
              <a:t>competition,</a:t>
            </a:r>
            <a:r>
              <a:rPr sz="2800" spc="380" dirty="0">
                <a:solidFill>
                  <a:srgbClr val="000000"/>
                </a:solidFill>
              </a:rPr>
              <a:t>  </a:t>
            </a:r>
            <a:r>
              <a:rPr sz="2800" spc="-10" dirty="0">
                <a:solidFill>
                  <a:srgbClr val="000000"/>
                </a:solidFill>
              </a:rPr>
              <a:t>collaboration, </a:t>
            </a:r>
            <a:r>
              <a:rPr sz="2800" dirty="0">
                <a:solidFill>
                  <a:srgbClr val="000000"/>
                </a:solidFill>
              </a:rPr>
              <a:t>commitment,</a:t>
            </a:r>
            <a:r>
              <a:rPr sz="2800" spc="560" dirty="0">
                <a:solidFill>
                  <a:srgbClr val="000000"/>
                </a:solidFill>
              </a:rPr>
              <a:t> </a:t>
            </a:r>
            <a:r>
              <a:rPr sz="2800" dirty="0">
                <a:solidFill>
                  <a:srgbClr val="000000"/>
                </a:solidFill>
              </a:rPr>
              <a:t>and</a:t>
            </a:r>
            <a:r>
              <a:rPr sz="2800" spc="570" dirty="0">
                <a:solidFill>
                  <a:srgbClr val="000000"/>
                </a:solidFill>
              </a:rPr>
              <a:t> </a:t>
            </a:r>
            <a:r>
              <a:rPr sz="2800" dirty="0">
                <a:solidFill>
                  <a:srgbClr val="000000"/>
                </a:solidFill>
              </a:rPr>
              <a:t>encouragement</a:t>
            </a:r>
            <a:r>
              <a:rPr sz="2800" spc="575" dirty="0">
                <a:solidFill>
                  <a:srgbClr val="000000"/>
                </a:solidFill>
              </a:rPr>
              <a:t> </a:t>
            </a:r>
            <a:r>
              <a:rPr sz="2800" b="0" dirty="0">
                <a:solidFill>
                  <a:srgbClr val="000000"/>
                </a:solidFill>
                <a:latin typeface="Times New Roman"/>
                <a:cs typeface="Times New Roman"/>
              </a:rPr>
              <a:t>are</a:t>
            </a:r>
            <a:r>
              <a:rPr sz="2800" b="0" spc="560" dirty="0">
                <a:solidFill>
                  <a:srgbClr val="000000"/>
                </a:solidFill>
                <a:latin typeface="Times New Roman"/>
                <a:cs typeface="Times New Roman"/>
              </a:rPr>
              <a:t> </a:t>
            </a:r>
            <a:r>
              <a:rPr sz="2800" b="0" dirty="0">
                <a:solidFill>
                  <a:srgbClr val="000000"/>
                </a:solidFill>
                <a:latin typeface="Times New Roman"/>
                <a:cs typeface="Times New Roman"/>
              </a:rPr>
              <a:t>also</a:t>
            </a:r>
            <a:r>
              <a:rPr sz="2800" b="0" spc="560" dirty="0">
                <a:solidFill>
                  <a:srgbClr val="000000"/>
                </a:solidFill>
                <a:latin typeface="Times New Roman"/>
                <a:cs typeface="Times New Roman"/>
              </a:rPr>
              <a:t> </a:t>
            </a:r>
            <a:r>
              <a:rPr sz="2800" b="0" dirty="0">
                <a:solidFill>
                  <a:srgbClr val="000000"/>
                </a:solidFill>
                <a:latin typeface="Times New Roman"/>
                <a:cs typeface="Times New Roman"/>
              </a:rPr>
              <a:t>motivating</a:t>
            </a:r>
            <a:r>
              <a:rPr sz="2800" b="0" spc="560" dirty="0">
                <a:solidFill>
                  <a:srgbClr val="000000"/>
                </a:solidFill>
                <a:latin typeface="Times New Roman"/>
                <a:cs typeface="Times New Roman"/>
              </a:rPr>
              <a:t> </a:t>
            </a:r>
            <a:r>
              <a:rPr sz="2800" b="0" dirty="0">
                <a:solidFill>
                  <a:srgbClr val="000000"/>
                </a:solidFill>
                <a:latin typeface="Times New Roman"/>
                <a:cs typeface="Times New Roman"/>
              </a:rPr>
              <a:t>factors</a:t>
            </a:r>
            <a:r>
              <a:rPr sz="2800" b="0" spc="565" dirty="0">
                <a:solidFill>
                  <a:srgbClr val="000000"/>
                </a:solidFill>
                <a:latin typeface="Times New Roman"/>
                <a:cs typeface="Times New Roman"/>
              </a:rPr>
              <a:t> </a:t>
            </a:r>
            <a:r>
              <a:rPr sz="2800" b="0" spc="-25" dirty="0">
                <a:solidFill>
                  <a:srgbClr val="000000"/>
                </a:solidFill>
                <a:latin typeface="Times New Roman"/>
                <a:cs typeface="Times New Roman"/>
              </a:rPr>
              <a:t>in </a:t>
            </a:r>
            <a:r>
              <a:rPr sz="2800" b="0" dirty="0">
                <a:solidFill>
                  <a:srgbClr val="000000"/>
                </a:solidFill>
                <a:latin typeface="Times New Roman"/>
                <a:cs typeface="Times New Roman"/>
              </a:rPr>
              <a:t>research.</a:t>
            </a:r>
            <a:r>
              <a:rPr sz="2800" b="0" spc="660" dirty="0">
                <a:solidFill>
                  <a:srgbClr val="000000"/>
                </a:solidFill>
                <a:latin typeface="Times New Roman"/>
                <a:cs typeface="Times New Roman"/>
              </a:rPr>
              <a:t> </a:t>
            </a:r>
            <a:r>
              <a:rPr sz="2800" b="0" dirty="0">
                <a:solidFill>
                  <a:srgbClr val="000000"/>
                </a:solidFill>
                <a:latin typeface="Times New Roman"/>
                <a:cs typeface="Times New Roman"/>
              </a:rPr>
              <a:t>For</a:t>
            </a:r>
            <a:r>
              <a:rPr sz="2800" b="0" spc="660" dirty="0">
                <a:solidFill>
                  <a:srgbClr val="000000"/>
                </a:solidFill>
                <a:latin typeface="Times New Roman"/>
                <a:cs typeface="Times New Roman"/>
              </a:rPr>
              <a:t> </a:t>
            </a:r>
            <a:r>
              <a:rPr sz="2800" b="0" dirty="0">
                <a:solidFill>
                  <a:srgbClr val="000000"/>
                </a:solidFill>
                <a:latin typeface="Times New Roman"/>
                <a:cs typeface="Times New Roman"/>
              </a:rPr>
              <a:t>example:</a:t>
            </a:r>
            <a:r>
              <a:rPr sz="2800" b="0" spc="655" dirty="0">
                <a:solidFill>
                  <a:srgbClr val="000000"/>
                </a:solidFill>
                <a:latin typeface="Times New Roman"/>
                <a:cs typeface="Times New Roman"/>
              </a:rPr>
              <a:t> </a:t>
            </a:r>
            <a:r>
              <a:rPr sz="2800" b="0" dirty="0">
                <a:solidFill>
                  <a:srgbClr val="000000"/>
                </a:solidFill>
                <a:latin typeface="Times New Roman"/>
                <a:cs typeface="Times New Roman"/>
              </a:rPr>
              <a:t>my</a:t>
            </a:r>
            <a:r>
              <a:rPr sz="2800" b="0" spc="660" dirty="0">
                <a:solidFill>
                  <a:srgbClr val="000000"/>
                </a:solidFill>
                <a:latin typeface="Times New Roman"/>
                <a:cs typeface="Times New Roman"/>
              </a:rPr>
              <a:t> </a:t>
            </a:r>
            <a:r>
              <a:rPr sz="2800" b="0" dirty="0">
                <a:solidFill>
                  <a:srgbClr val="000000"/>
                </a:solidFill>
                <a:latin typeface="Times New Roman"/>
                <a:cs typeface="Times New Roman"/>
              </a:rPr>
              <a:t>friends</a:t>
            </a:r>
            <a:r>
              <a:rPr sz="2800" b="0" spc="665" dirty="0">
                <a:solidFill>
                  <a:srgbClr val="000000"/>
                </a:solidFill>
                <a:latin typeface="Times New Roman"/>
                <a:cs typeface="Times New Roman"/>
              </a:rPr>
              <a:t> </a:t>
            </a:r>
            <a:r>
              <a:rPr sz="2800" b="0" dirty="0">
                <a:solidFill>
                  <a:srgbClr val="000000"/>
                </a:solidFill>
                <a:latin typeface="Times New Roman"/>
                <a:cs typeface="Times New Roman"/>
              </a:rPr>
              <a:t>are</a:t>
            </a:r>
            <a:r>
              <a:rPr sz="2800" b="0" spc="640" dirty="0">
                <a:solidFill>
                  <a:srgbClr val="000000"/>
                </a:solidFill>
                <a:latin typeface="Times New Roman"/>
                <a:cs typeface="Times New Roman"/>
              </a:rPr>
              <a:t> </a:t>
            </a:r>
            <a:r>
              <a:rPr sz="2800" b="0" dirty="0">
                <a:solidFill>
                  <a:srgbClr val="000000"/>
                </a:solidFill>
                <a:latin typeface="Times New Roman"/>
                <a:cs typeface="Times New Roman"/>
              </a:rPr>
              <a:t>all</a:t>
            </a:r>
            <a:r>
              <a:rPr sz="2800" b="0" spc="660" dirty="0">
                <a:solidFill>
                  <a:srgbClr val="000000"/>
                </a:solidFill>
                <a:latin typeface="Times New Roman"/>
                <a:cs typeface="Times New Roman"/>
              </a:rPr>
              <a:t> </a:t>
            </a:r>
            <a:r>
              <a:rPr sz="2800" b="0" dirty="0">
                <a:solidFill>
                  <a:srgbClr val="000000"/>
                </a:solidFill>
                <a:latin typeface="Times New Roman"/>
                <a:cs typeface="Times New Roman"/>
              </a:rPr>
              <a:t>doing</a:t>
            </a:r>
            <a:r>
              <a:rPr sz="2800" b="0" spc="645" dirty="0">
                <a:solidFill>
                  <a:srgbClr val="000000"/>
                </a:solidFill>
                <a:latin typeface="Times New Roman"/>
                <a:cs typeface="Times New Roman"/>
              </a:rPr>
              <a:t> </a:t>
            </a:r>
            <a:r>
              <a:rPr sz="2800" b="0" dirty="0">
                <a:solidFill>
                  <a:srgbClr val="000000"/>
                </a:solidFill>
                <a:latin typeface="Times New Roman"/>
                <a:cs typeface="Times New Roman"/>
              </a:rPr>
              <a:t>research</a:t>
            </a:r>
            <a:r>
              <a:rPr sz="2800" b="0" spc="665" dirty="0">
                <a:solidFill>
                  <a:srgbClr val="000000"/>
                </a:solidFill>
                <a:latin typeface="Times New Roman"/>
                <a:cs typeface="Times New Roman"/>
              </a:rPr>
              <a:t> </a:t>
            </a:r>
            <a:r>
              <a:rPr sz="2800" b="0" dirty="0">
                <a:solidFill>
                  <a:srgbClr val="000000"/>
                </a:solidFill>
                <a:latin typeface="Times New Roman"/>
                <a:cs typeface="Times New Roman"/>
              </a:rPr>
              <a:t>and</a:t>
            </a:r>
            <a:r>
              <a:rPr sz="2800" b="0" spc="660" dirty="0">
                <a:solidFill>
                  <a:srgbClr val="000000"/>
                </a:solidFill>
                <a:latin typeface="Times New Roman"/>
                <a:cs typeface="Times New Roman"/>
              </a:rPr>
              <a:t> </a:t>
            </a:r>
            <a:r>
              <a:rPr sz="2800" b="0" spc="-25" dirty="0">
                <a:solidFill>
                  <a:srgbClr val="000000"/>
                </a:solidFill>
                <a:latin typeface="Times New Roman"/>
                <a:cs typeface="Times New Roman"/>
              </a:rPr>
              <a:t>so </a:t>
            </a:r>
            <a:r>
              <a:rPr sz="2800" b="0" dirty="0">
                <a:solidFill>
                  <a:srgbClr val="000000"/>
                </a:solidFill>
                <a:latin typeface="Times New Roman"/>
                <a:cs typeface="Times New Roman"/>
              </a:rPr>
              <a:t>should</a:t>
            </a:r>
            <a:r>
              <a:rPr sz="2800" b="0" spc="345" dirty="0">
                <a:solidFill>
                  <a:srgbClr val="000000"/>
                </a:solidFill>
                <a:latin typeface="Times New Roman"/>
                <a:cs typeface="Times New Roman"/>
              </a:rPr>
              <a:t> </a:t>
            </a:r>
            <a:r>
              <a:rPr sz="2800" b="0" dirty="0">
                <a:solidFill>
                  <a:srgbClr val="000000"/>
                </a:solidFill>
                <a:latin typeface="Times New Roman"/>
                <a:cs typeface="Times New Roman"/>
              </a:rPr>
              <a:t>I,</a:t>
            </a:r>
            <a:r>
              <a:rPr sz="2800" b="0" spc="325" dirty="0">
                <a:solidFill>
                  <a:srgbClr val="000000"/>
                </a:solidFill>
                <a:latin typeface="Times New Roman"/>
                <a:cs typeface="Times New Roman"/>
              </a:rPr>
              <a:t> </a:t>
            </a:r>
            <a:r>
              <a:rPr sz="2800" b="0" dirty="0">
                <a:solidFill>
                  <a:srgbClr val="000000"/>
                </a:solidFill>
                <a:latin typeface="Times New Roman"/>
                <a:cs typeface="Times New Roman"/>
              </a:rPr>
              <a:t>or,</a:t>
            </a:r>
            <a:r>
              <a:rPr sz="2800" b="0" spc="340" dirty="0">
                <a:solidFill>
                  <a:srgbClr val="000000"/>
                </a:solidFill>
                <a:latin typeface="Times New Roman"/>
                <a:cs typeface="Times New Roman"/>
              </a:rPr>
              <a:t> </a:t>
            </a:r>
            <a:r>
              <a:rPr sz="2800" b="0" dirty="0">
                <a:solidFill>
                  <a:srgbClr val="000000"/>
                </a:solidFill>
                <a:latin typeface="Times New Roman"/>
                <a:cs typeface="Times New Roman"/>
              </a:rPr>
              <a:t>a</a:t>
            </a:r>
            <a:r>
              <a:rPr sz="2800" b="0" spc="335" dirty="0">
                <a:solidFill>
                  <a:srgbClr val="000000"/>
                </a:solidFill>
                <a:latin typeface="Times New Roman"/>
                <a:cs typeface="Times New Roman"/>
              </a:rPr>
              <a:t> </a:t>
            </a:r>
            <a:r>
              <a:rPr sz="2800" b="0" dirty="0">
                <a:solidFill>
                  <a:srgbClr val="000000"/>
                </a:solidFill>
                <a:latin typeface="Times New Roman"/>
                <a:cs typeface="Times New Roman"/>
              </a:rPr>
              <a:t>person</a:t>
            </a:r>
            <a:r>
              <a:rPr sz="2800" b="0" spc="345" dirty="0">
                <a:solidFill>
                  <a:srgbClr val="000000"/>
                </a:solidFill>
                <a:latin typeface="Times New Roman"/>
                <a:cs typeface="Times New Roman"/>
              </a:rPr>
              <a:t> </a:t>
            </a:r>
            <a:r>
              <a:rPr sz="2800" b="0" dirty="0">
                <a:solidFill>
                  <a:srgbClr val="000000"/>
                </a:solidFill>
                <a:latin typeface="Times New Roman"/>
                <a:cs typeface="Times New Roman"/>
              </a:rPr>
              <a:t>that</a:t>
            </a:r>
            <a:r>
              <a:rPr sz="2800" b="0" spc="350" dirty="0">
                <a:solidFill>
                  <a:srgbClr val="000000"/>
                </a:solidFill>
                <a:latin typeface="Times New Roman"/>
                <a:cs typeface="Times New Roman"/>
              </a:rPr>
              <a:t> </a:t>
            </a:r>
            <a:r>
              <a:rPr sz="2800" b="0" dirty="0">
                <a:solidFill>
                  <a:srgbClr val="000000"/>
                </a:solidFill>
                <a:latin typeface="Times New Roman"/>
                <a:cs typeface="Times New Roman"/>
              </a:rPr>
              <a:t>I</a:t>
            </a:r>
            <a:r>
              <a:rPr sz="2800" b="0" spc="335" dirty="0">
                <a:solidFill>
                  <a:srgbClr val="000000"/>
                </a:solidFill>
                <a:latin typeface="Times New Roman"/>
                <a:cs typeface="Times New Roman"/>
              </a:rPr>
              <a:t> </a:t>
            </a:r>
            <a:r>
              <a:rPr sz="2800" b="0" dirty="0">
                <a:solidFill>
                  <a:srgbClr val="000000"/>
                </a:solidFill>
                <a:latin typeface="Times New Roman"/>
                <a:cs typeface="Times New Roman"/>
              </a:rPr>
              <a:t>dislike</a:t>
            </a:r>
            <a:r>
              <a:rPr sz="2800" b="0" spc="335" dirty="0">
                <a:solidFill>
                  <a:srgbClr val="000000"/>
                </a:solidFill>
                <a:latin typeface="Times New Roman"/>
                <a:cs typeface="Times New Roman"/>
              </a:rPr>
              <a:t> </a:t>
            </a:r>
            <a:r>
              <a:rPr sz="2800" b="0" dirty="0">
                <a:solidFill>
                  <a:srgbClr val="000000"/>
                </a:solidFill>
                <a:latin typeface="Times New Roman"/>
                <a:cs typeface="Times New Roman"/>
              </a:rPr>
              <a:t>is</a:t>
            </a:r>
            <a:r>
              <a:rPr sz="2800" b="0" spc="335" dirty="0">
                <a:solidFill>
                  <a:srgbClr val="000000"/>
                </a:solidFill>
                <a:latin typeface="Times New Roman"/>
                <a:cs typeface="Times New Roman"/>
              </a:rPr>
              <a:t> </a:t>
            </a:r>
            <a:r>
              <a:rPr sz="2800" b="0" dirty="0">
                <a:solidFill>
                  <a:srgbClr val="000000"/>
                </a:solidFill>
                <a:latin typeface="Times New Roman"/>
                <a:cs typeface="Times New Roman"/>
              </a:rPr>
              <a:t>doing</a:t>
            </a:r>
            <a:r>
              <a:rPr sz="2800" b="0" spc="345" dirty="0">
                <a:solidFill>
                  <a:srgbClr val="000000"/>
                </a:solidFill>
                <a:latin typeface="Times New Roman"/>
                <a:cs typeface="Times New Roman"/>
              </a:rPr>
              <a:t> </a:t>
            </a:r>
            <a:r>
              <a:rPr sz="2800" b="0" dirty="0">
                <a:solidFill>
                  <a:srgbClr val="000000"/>
                </a:solidFill>
                <a:latin typeface="Times New Roman"/>
                <a:cs typeface="Times New Roman"/>
              </a:rPr>
              <a:t>well</a:t>
            </a:r>
            <a:r>
              <a:rPr sz="2800" b="0" spc="340" dirty="0">
                <a:solidFill>
                  <a:srgbClr val="000000"/>
                </a:solidFill>
                <a:latin typeface="Times New Roman"/>
                <a:cs typeface="Times New Roman"/>
              </a:rPr>
              <a:t> </a:t>
            </a:r>
            <a:r>
              <a:rPr sz="2800" b="0" dirty="0">
                <a:solidFill>
                  <a:srgbClr val="000000"/>
                </a:solidFill>
                <a:latin typeface="Times New Roman"/>
                <a:cs typeface="Times New Roman"/>
              </a:rPr>
              <a:t>and</a:t>
            </a:r>
            <a:r>
              <a:rPr sz="2800" b="0" spc="345" dirty="0">
                <a:solidFill>
                  <a:srgbClr val="000000"/>
                </a:solidFill>
                <a:latin typeface="Times New Roman"/>
                <a:cs typeface="Times New Roman"/>
              </a:rPr>
              <a:t> </a:t>
            </a:r>
            <a:r>
              <a:rPr sz="2800" b="0" dirty="0">
                <a:solidFill>
                  <a:srgbClr val="000000"/>
                </a:solidFill>
                <a:latin typeface="Times New Roman"/>
                <a:cs typeface="Times New Roman"/>
              </a:rPr>
              <a:t>I</a:t>
            </a:r>
            <a:r>
              <a:rPr sz="2800" b="0" spc="345" dirty="0">
                <a:solidFill>
                  <a:srgbClr val="000000"/>
                </a:solidFill>
                <a:latin typeface="Times New Roman"/>
                <a:cs typeface="Times New Roman"/>
              </a:rPr>
              <a:t> </a:t>
            </a:r>
            <a:r>
              <a:rPr sz="2800" b="0" dirty="0">
                <a:solidFill>
                  <a:srgbClr val="000000"/>
                </a:solidFill>
                <a:latin typeface="Times New Roman"/>
                <a:cs typeface="Times New Roman"/>
              </a:rPr>
              <a:t>want</a:t>
            </a:r>
            <a:r>
              <a:rPr sz="2800" b="0" spc="355" dirty="0">
                <a:solidFill>
                  <a:srgbClr val="000000"/>
                </a:solidFill>
                <a:latin typeface="Times New Roman"/>
                <a:cs typeface="Times New Roman"/>
              </a:rPr>
              <a:t> </a:t>
            </a:r>
            <a:r>
              <a:rPr sz="2800" b="0" dirty="0">
                <a:solidFill>
                  <a:srgbClr val="000000"/>
                </a:solidFill>
                <a:latin typeface="Times New Roman"/>
                <a:cs typeface="Times New Roman"/>
              </a:rPr>
              <a:t>to</a:t>
            </a:r>
            <a:r>
              <a:rPr sz="2800" b="0" spc="345" dirty="0">
                <a:solidFill>
                  <a:srgbClr val="000000"/>
                </a:solidFill>
                <a:latin typeface="Times New Roman"/>
                <a:cs typeface="Times New Roman"/>
              </a:rPr>
              <a:t> </a:t>
            </a:r>
            <a:r>
              <a:rPr sz="2800" b="0" spc="-25" dirty="0">
                <a:solidFill>
                  <a:srgbClr val="000000"/>
                </a:solidFill>
                <a:latin typeface="Times New Roman"/>
                <a:cs typeface="Times New Roman"/>
              </a:rPr>
              <a:t>do </a:t>
            </a:r>
            <a:r>
              <a:rPr sz="2800" b="0" spc="-10" dirty="0">
                <a:solidFill>
                  <a:srgbClr val="000000"/>
                </a:solidFill>
                <a:latin typeface="Times New Roman"/>
                <a:cs typeface="Times New Roman"/>
              </a:rPr>
              <a:t>better.</a:t>
            </a:r>
          </a:p>
        </p:txBody>
      </p:sp>
      <p:sp>
        <p:nvSpPr>
          <p:cNvPr id="3" name="object 3"/>
          <p:cNvSpPr txBox="1"/>
          <p:nvPr/>
        </p:nvSpPr>
        <p:spPr>
          <a:xfrm>
            <a:off x="1037640" y="3690315"/>
            <a:ext cx="9902190" cy="878840"/>
          </a:xfrm>
          <a:prstGeom prst="rect">
            <a:avLst/>
          </a:prstGeom>
        </p:spPr>
        <p:txBody>
          <a:bodyPr vert="horz" wrap="square" lIns="0" tIns="12065" rIns="0" bIns="0" rtlCol="0">
            <a:spAutoFit/>
          </a:bodyPr>
          <a:lstStyle/>
          <a:p>
            <a:pPr marL="12700" marR="5080">
              <a:lnSpc>
                <a:spcPct val="100000"/>
              </a:lnSpc>
              <a:spcBef>
                <a:spcPts val="95"/>
              </a:spcBef>
            </a:pPr>
            <a:r>
              <a:rPr sz="2800" dirty="0">
                <a:latin typeface="Times New Roman"/>
                <a:cs typeface="Times New Roman"/>
              </a:rPr>
              <a:t>(iv)</a:t>
            </a:r>
            <a:r>
              <a:rPr sz="2800" spc="155" dirty="0">
                <a:latin typeface="Times New Roman"/>
                <a:cs typeface="Times New Roman"/>
              </a:rPr>
              <a:t> </a:t>
            </a:r>
            <a:r>
              <a:rPr sz="2800" b="1" dirty="0">
                <a:latin typeface="Times New Roman"/>
                <a:cs typeface="Times New Roman"/>
              </a:rPr>
              <a:t>Personal</a:t>
            </a:r>
            <a:r>
              <a:rPr sz="2800" b="1" spc="160" dirty="0">
                <a:latin typeface="Times New Roman"/>
                <a:cs typeface="Times New Roman"/>
              </a:rPr>
              <a:t> </a:t>
            </a:r>
            <a:r>
              <a:rPr sz="2800" b="1" dirty="0">
                <a:latin typeface="Times New Roman"/>
                <a:cs typeface="Times New Roman"/>
              </a:rPr>
              <a:t>motivation</a:t>
            </a:r>
            <a:r>
              <a:rPr sz="2800" b="1" spc="165" dirty="0">
                <a:latin typeface="Times New Roman"/>
                <a:cs typeface="Times New Roman"/>
              </a:rPr>
              <a:t> </a:t>
            </a:r>
            <a:r>
              <a:rPr sz="2800" dirty="0">
                <a:latin typeface="Times New Roman"/>
                <a:cs typeface="Times New Roman"/>
              </a:rPr>
              <a:t>in</a:t>
            </a:r>
            <a:r>
              <a:rPr sz="2800" spc="155" dirty="0">
                <a:latin typeface="Times New Roman"/>
                <a:cs typeface="Times New Roman"/>
              </a:rPr>
              <a:t> </a:t>
            </a:r>
            <a:r>
              <a:rPr sz="2800" dirty="0">
                <a:latin typeface="Times New Roman"/>
                <a:cs typeface="Times New Roman"/>
              </a:rPr>
              <a:t>solving</a:t>
            </a:r>
            <a:r>
              <a:rPr sz="2800" spc="165" dirty="0">
                <a:latin typeface="Times New Roman"/>
                <a:cs typeface="Times New Roman"/>
              </a:rPr>
              <a:t> </a:t>
            </a:r>
            <a:r>
              <a:rPr sz="2800" dirty="0">
                <a:latin typeface="Times New Roman"/>
                <a:cs typeface="Times New Roman"/>
              </a:rPr>
              <a:t>unsolved</a:t>
            </a:r>
            <a:r>
              <a:rPr sz="2800" spc="155" dirty="0">
                <a:latin typeface="Times New Roman"/>
                <a:cs typeface="Times New Roman"/>
              </a:rPr>
              <a:t> </a:t>
            </a:r>
            <a:r>
              <a:rPr sz="2800" dirty="0">
                <a:latin typeface="Times New Roman"/>
                <a:cs typeface="Times New Roman"/>
              </a:rPr>
              <a:t>problems,</a:t>
            </a:r>
            <a:r>
              <a:rPr sz="2800" spc="160" dirty="0">
                <a:latin typeface="Times New Roman"/>
                <a:cs typeface="Times New Roman"/>
              </a:rPr>
              <a:t> </a:t>
            </a:r>
            <a:r>
              <a:rPr sz="2800" spc="-10" dirty="0">
                <a:latin typeface="Times New Roman"/>
                <a:cs typeface="Times New Roman"/>
              </a:rPr>
              <a:t>intellectual </a:t>
            </a:r>
            <a:r>
              <a:rPr sz="2800" spc="-20" dirty="0">
                <a:latin typeface="Times New Roman"/>
                <a:cs typeface="Times New Roman"/>
              </a:rPr>
              <a:t>joy,</a:t>
            </a:r>
            <a:r>
              <a:rPr sz="2800" spc="-75" dirty="0">
                <a:latin typeface="Times New Roman"/>
                <a:cs typeface="Times New Roman"/>
              </a:rPr>
              <a:t> </a:t>
            </a:r>
            <a:r>
              <a:rPr sz="2800" dirty="0">
                <a:latin typeface="Times New Roman"/>
                <a:cs typeface="Times New Roman"/>
              </a:rPr>
              <a:t>service</a:t>
            </a:r>
            <a:r>
              <a:rPr sz="2800" spc="-65" dirty="0">
                <a:latin typeface="Times New Roman"/>
                <a:cs typeface="Times New Roman"/>
              </a:rPr>
              <a:t> </a:t>
            </a:r>
            <a:r>
              <a:rPr sz="2800" dirty="0">
                <a:latin typeface="Times New Roman"/>
                <a:cs typeface="Times New Roman"/>
              </a:rPr>
              <a:t>to</a:t>
            </a:r>
            <a:r>
              <a:rPr sz="2800" spc="-60" dirty="0">
                <a:latin typeface="Times New Roman"/>
                <a:cs typeface="Times New Roman"/>
              </a:rPr>
              <a:t> </a:t>
            </a:r>
            <a:r>
              <a:rPr sz="2800" spc="-10" dirty="0">
                <a:latin typeface="Times New Roman"/>
                <a:cs typeface="Times New Roman"/>
              </a:rPr>
              <a:t>community,</a:t>
            </a:r>
            <a:r>
              <a:rPr sz="2800" spc="-45" dirty="0">
                <a:latin typeface="Times New Roman"/>
                <a:cs typeface="Times New Roman"/>
              </a:rPr>
              <a:t> </a:t>
            </a:r>
            <a:r>
              <a:rPr sz="2800" dirty="0">
                <a:latin typeface="Times New Roman"/>
                <a:cs typeface="Times New Roman"/>
              </a:rPr>
              <a:t>and</a:t>
            </a:r>
            <a:r>
              <a:rPr sz="2800" spc="-65" dirty="0">
                <a:latin typeface="Times New Roman"/>
                <a:cs typeface="Times New Roman"/>
              </a:rPr>
              <a:t> </a:t>
            </a:r>
            <a:r>
              <a:rPr sz="2800" dirty="0">
                <a:latin typeface="Times New Roman"/>
                <a:cs typeface="Times New Roman"/>
              </a:rPr>
              <a:t>respectability</a:t>
            </a:r>
            <a:r>
              <a:rPr sz="2800" spc="-65" dirty="0">
                <a:latin typeface="Times New Roman"/>
                <a:cs typeface="Times New Roman"/>
              </a:rPr>
              <a:t> </a:t>
            </a:r>
            <a:r>
              <a:rPr sz="2800" dirty="0">
                <a:latin typeface="Times New Roman"/>
                <a:cs typeface="Times New Roman"/>
              </a:rPr>
              <a:t>are</a:t>
            </a:r>
            <a:r>
              <a:rPr sz="2800" spc="-55" dirty="0">
                <a:latin typeface="Times New Roman"/>
                <a:cs typeface="Times New Roman"/>
              </a:rPr>
              <a:t> </a:t>
            </a:r>
            <a:r>
              <a:rPr sz="2800" dirty="0">
                <a:latin typeface="Times New Roman"/>
                <a:cs typeface="Times New Roman"/>
              </a:rPr>
              <a:t>all</a:t>
            </a:r>
            <a:r>
              <a:rPr sz="2800" spc="-70" dirty="0">
                <a:latin typeface="Times New Roman"/>
                <a:cs typeface="Times New Roman"/>
              </a:rPr>
              <a:t> </a:t>
            </a:r>
            <a:r>
              <a:rPr sz="2800" dirty="0">
                <a:latin typeface="Times New Roman"/>
                <a:cs typeface="Times New Roman"/>
              </a:rPr>
              <a:t>driving</a:t>
            </a:r>
            <a:r>
              <a:rPr sz="2800" spc="-55" dirty="0">
                <a:latin typeface="Times New Roman"/>
                <a:cs typeface="Times New Roman"/>
              </a:rPr>
              <a:t> </a:t>
            </a:r>
            <a:r>
              <a:rPr sz="2800" spc="-10" dirty="0">
                <a:latin typeface="Times New Roman"/>
                <a:cs typeface="Times New Roman"/>
              </a:rPr>
              <a:t>factors.</a:t>
            </a:r>
            <a:endParaRPr sz="2800" dirty="0">
              <a:latin typeface="Times New Roman"/>
              <a:cs typeface="Times New Roman"/>
            </a:endParaRPr>
          </a:p>
        </p:txBody>
      </p:sp>
    </p:spTree>
    <p:extLst>
      <p:ext uri="{BB962C8B-B14F-4D97-AF65-F5344CB8AC3E}">
        <p14:creationId xmlns:p14="http://schemas.microsoft.com/office/powerpoint/2010/main" val="24278624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721866"/>
            <a:ext cx="10360660" cy="3877310"/>
          </a:xfrm>
          <a:prstGeom prst="rect">
            <a:avLst/>
          </a:prstGeom>
        </p:spPr>
        <p:txBody>
          <a:bodyPr vert="horz" wrap="square" lIns="0" tIns="102235" rIns="0" bIns="0" rtlCol="0">
            <a:spAutoFit/>
          </a:bodyPr>
          <a:lstStyle/>
          <a:p>
            <a:pPr marL="240665" indent="-227965">
              <a:lnSpc>
                <a:spcPct val="100000"/>
              </a:lnSpc>
              <a:spcBef>
                <a:spcPts val="805"/>
              </a:spcBef>
              <a:buFont typeface="Arial MT"/>
              <a:buChar char="•"/>
              <a:tabLst>
                <a:tab pos="240665" algn="l"/>
              </a:tabLst>
            </a:pPr>
            <a:r>
              <a:rPr sz="2400" dirty="0">
                <a:solidFill>
                  <a:srgbClr val="121312"/>
                </a:solidFill>
                <a:latin typeface="Times New Roman"/>
                <a:cs typeface="Times New Roman"/>
              </a:rPr>
              <a:t>The</a:t>
            </a:r>
            <a:r>
              <a:rPr sz="2400" spc="-30" dirty="0">
                <a:solidFill>
                  <a:srgbClr val="121312"/>
                </a:solidFill>
                <a:latin typeface="Times New Roman"/>
                <a:cs typeface="Times New Roman"/>
              </a:rPr>
              <a:t> </a:t>
            </a:r>
            <a:r>
              <a:rPr sz="2400" dirty="0">
                <a:solidFill>
                  <a:srgbClr val="121312"/>
                </a:solidFill>
                <a:latin typeface="Times New Roman"/>
                <a:cs typeface="Times New Roman"/>
              </a:rPr>
              <a:t>following factors</a:t>
            </a:r>
            <a:r>
              <a:rPr sz="2400" spc="-20" dirty="0">
                <a:solidFill>
                  <a:srgbClr val="121312"/>
                </a:solidFill>
                <a:latin typeface="Times New Roman"/>
                <a:cs typeface="Times New Roman"/>
              </a:rPr>
              <a:t> </a:t>
            </a:r>
            <a:r>
              <a:rPr sz="2400" dirty="0">
                <a:solidFill>
                  <a:srgbClr val="121312"/>
                </a:solidFill>
                <a:latin typeface="Times New Roman"/>
                <a:cs typeface="Times New Roman"/>
              </a:rPr>
              <a:t>would be a</a:t>
            </a:r>
            <a:r>
              <a:rPr sz="2400" spc="-15" dirty="0">
                <a:solidFill>
                  <a:srgbClr val="121312"/>
                </a:solidFill>
                <a:latin typeface="Times New Roman"/>
                <a:cs typeface="Times New Roman"/>
              </a:rPr>
              <a:t> </a:t>
            </a:r>
            <a:r>
              <a:rPr sz="2400" dirty="0">
                <a:solidFill>
                  <a:srgbClr val="121312"/>
                </a:solidFill>
                <a:latin typeface="Times New Roman"/>
                <a:cs typeface="Times New Roman"/>
              </a:rPr>
              <a:t>mix</a:t>
            </a:r>
            <a:r>
              <a:rPr sz="2400" spc="15" dirty="0">
                <a:solidFill>
                  <a:srgbClr val="121312"/>
                </a:solidFill>
                <a:latin typeface="Times New Roman"/>
                <a:cs typeface="Times New Roman"/>
              </a:rPr>
              <a:t> </a:t>
            </a:r>
            <a:r>
              <a:rPr sz="2400" dirty="0">
                <a:solidFill>
                  <a:srgbClr val="121312"/>
                </a:solidFill>
                <a:latin typeface="Times New Roman"/>
                <a:cs typeface="Times New Roman"/>
              </a:rPr>
              <a:t>of</a:t>
            </a:r>
            <a:r>
              <a:rPr sz="2400" spc="-10" dirty="0">
                <a:solidFill>
                  <a:srgbClr val="121312"/>
                </a:solidFill>
                <a:latin typeface="Times New Roman"/>
                <a:cs typeface="Times New Roman"/>
              </a:rPr>
              <a:t> </a:t>
            </a:r>
            <a:r>
              <a:rPr sz="2400" dirty="0">
                <a:solidFill>
                  <a:srgbClr val="121312"/>
                </a:solidFill>
                <a:latin typeface="Times New Roman"/>
                <a:cs typeface="Times New Roman"/>
              </a:rPr>
              <a:t>extrinsic</a:t>
            </a:r>
            <a:r>
              <a:rPr sz="2400" spc="-35" dirty="0">
                <a:solidFill>
                  <a:srgbClr val="121312"/>
                </a:solidFill>
                <a:latin typeface="Times New Roman"/>
                <a:cs typeface="Times New Roman"/>
              </a:rPr>
              <a:t> </a:t>
            </a:r>
            <a:r>
              <a:rPr sz="2400" dirty="0">
                <a:solidFill>
                  <a:srgbClr val="121312"/>
                </a:solidFill>
                <a:latin typeface="Times New Roman"/>
                <a:cs typeface="Times New Roman"/>
              </a:rPr>
              <a:t>and</a:t>
            </a:r>
            <a:r>
              <a:rPr sz="2400" spc="-10" dirty="0">
                <a:solidFill>
                  <a:srgbClr val="121312"/>
                </a:solidFill>
                <a:latin typeface="Times New Roman"/>
                <a:cs typeface="Times New Roman"/>
              </a:rPr>
              <a:t> </a:t>
            </a:r>
            <a:r>
              <a:rPr sz="2400" dirty="0">
                <a:solidFill>
                  <a:srgbClr val="121312"/>
                </a:solidFill>
                <a:latin typeface="Times New Roman"/>
                <a:cs typeface="Times New Roman"/>
              </a:rPr>
              <a:t>intrinsic</a:t>
            </a:r>
            <a:r>
              <a:rPr sz="2400" spc="-20" dirty="0">
                <a:solidFill>
                  <a:srgbClr val="121312"/>
                </a:solidFill>
                <a:latin typeface="Times New Roman"/>
                <a:cs typeface="Times New Roman"/>
              </a:rPr>
              <a:t> </a:t>
            </a:r>
            <a:r>
              <a:rPr sz="2400" spc="-10" dirty="0">
                <a:solidFill>
                  <a:srgbClr val="121312"/>
                </a:solidFill>
                <a:latin typeface="Times New Roman"/>
                <a:cs typeface="Times New Roman"/>
              </a:rPr>
              <a:t>aspects:</a:t>
            </a:r>
            <a:endParaRPr sz="2400">
              <a:latin typeface="Times New Roman"/>
              <a:cs typeface="Times New Roman"/>
            </a:endParaRPr>
          </a:p>
          <a:p>
            <a:pPr marL="369570" indent="-356870">
              <a:lnSpc>
                <a:spcPct val="100000"/>
              </a:lnSpc>
              <a:spcBef>
                <a:spcPts val="710"/>
              </a:spcBef>
              <a:buAutoNum type="romanLcParenBoth"/>
              <a:tabLst>
                <a:tab pos="369570" algn="l"/>
              </a:tabLst>
            </a:pPr>
            <a:r>
              <a:rPr sz="2400" spc="-20" dirty="0">
                <a:solidFill>
                  <a:srgbClr val="121312"/>
                </a:solidFill>
                <a:latin typeface="Times New Roman"/>
                <a:cs typeface="Times New Roman"/>
              </a:rPr>
              <a:t>Wanting </a:t>
            </a:r>
            <a:r>
              <a:rPr sz="2400" dirty="0">
                <a:solidFill>
                  <a:srgbClr val="121312"/>
                </a:solidFill>
                <a:latin typeface="Times New Roman"/>
                <a:cs typeface="Times New Roman"/>
              </a:rPr>
              <a:t>to</a:t>
            </a:r>
            <a:r>
              <a:rPr sz="2400" spc="-10" dirty="0">
                <a:solidFill>
                  <a:srgbClr val="121312"/>
                </a:solidFill>
                <a:latin typeface="Times New Roman"/>
                <a:cs typeface="Times New Roman"/>
              </a:rPr>
              <a:t> </a:t>
            </a:r>
            <a:r>
              <a:rPr sz="2400" dirty="0">
                <a:solidFill>
                  <a:srgbClr val="121312"/>
                </a:solidFill>
                <a:latin typeface="Times New Roman"/>
                <a:cs typeface="Times New Roman"/>
              </a:rPr>
              <a:t>do</a:t>
            </a:r>
            <a:r>
              <a:rPr sz="2400" spc="-10" dirty="0">
                <a:solidFill>
                  <a:srgbClr val="121312"/>
                </a:solidFill>
                <a:latin typeface="Times New Roman"/>
                <a:cs typeface="Times New Roman"/>
              </a:rPr>
              <a:t> </a:t>
            </a:r>
            <a:r>
              <a:rPr sz="2400" dirty="0">
                <a:solidFill>
                  <a:srgbClr val="121312"/>
                </a:solidFill>
                <a:latin typeface="Times New Roman"/>
                <a:cs typeface="Times New Roman"/>
              </a:rPr>
              <a:t>better</a:t>
            </a:r>
            <a:r>
              <a:rPr sz="2400" spc="-30" dirty="0">
                <a:solidFill>
                  <a:srgbClr val="121312"/>
                </a:solidFill>
                <a:latin typeface="Times New Roman"/>
                <a:cs typeface="Times New Roman"/>
              </a:rPr>
              <a:t> </a:t>
            </a:r>
            <a:r>
              <a:rPr sz="2400" dirty="0">
                <a:solidFill>
                  <a:srgbClr val="121312"/>
                </a:solidFill>
                <a:latin typeface="Times New Roman"/>
                <a:cs typeface="Times New Roman"/>
              </a:rPr>
              <a:t>than</a:t>
            </a:r>
            <a:r>
              <a:rPr sz="2400" spc="-15" dirty="0">
                <a:solidFill>
                  <a:srgbClr val="121312"/>
                </a:solidFill>
                <a:latin typeface="Times New Roman"/>
                <a:cs typeface="Times New Roman"/>
              </a:rPr>
              <a:t> </a:t>
            </a:r>
            <a:r>
              <a:rPr sz="2400" dirty="0">
                <a:solidFill>
                  <a:srgbClr val="121312"/>
                </a:solidFill>
                <a:latin typeface="Times New Roman"/>
                <a:cs typeface="Times New Roman"/>
              </a:rPr>
              <a:t>what</a:t>
            </a:r>
            <a:r>
              <a:rPr sz="2400" spc="-20" dirty="0">
                <a:solidFill>
                  <a:srgbClr val="121312"/>
                </a:solidFill>
                <a:latin typeface="Times New Roman"/>
                <a:cs typeface="Times New Roman"/>
              </a:rPr>
              <a:t> </a:t>
            </a:r>
            <a:r>
              <a:rPr sz="2400" dirty="0">
                <a:solidFill>
                  <a:srgbClr val="121312"/>
                </a:solidFill>
                <a:latin typeface="Times New Roman"/>
                <a:cs typeface="Times New Roman"/>
              </a:rPr>
              <a:t>has</a:t>
            </a:r>
            <a:r>
              <a:rPr sz="2400" spc="-5" dirty="0">
                <a:solidFill>
                  <a:srgbClr val="121312"/>
                </a:solidFill>
                <a:latin typeface="Times New Roman"/>
                <a:cs typeface="Times New Roman"/>
              </a:rPr>
              <a:t> </a:t>
            </a:r>
            <a:r>
              <a:rPr sz="2400" dirty="0">
                <a:solidFill>
                  <a:srgbClr val="121312"/>
                </a:solidFill>
                <a:latin typeface="Times New Roman"/>
                <a:cs typeface="Times New Roman"/>
              </a:rPr>
              <a:t>been</a:t>
            </a:r>
            <a:r>
              <a:rPr sz="2400" spc="-15" dirty="0">
                <a:solidFill>
                  <a:srgbClr val="121312"/>
                </a:solidFill>
                <a:latin typeface="Times New Roman"/>
                <a:cs typeface="Times New Roman"/>
              </a:rPr>
              <a:t> </a:t>
            </a:r>
            <a:r>
              <a:rPr sz="2400" dirty="0">
                <a:solidFill>
                  <a:srgbClr val="121312"/>
                </a:solidFill>
                <a:latin typeface="Times New Roman"/>
                <a:cs typeface="Times New Roman"/>
              </a:rPr>
              <a:t>achieved</a:t>
            </a:r>
            <a:r>
              <a:rPr sz="2400" spc="-40" dirty="0">
                <a:solidFill>
                  <a:srgbClr val="121312"/>
                </a:solidFill>
                <a:latin typeface="Times New Roman"/>
                <a:cs typeface="Times New Roman"/>
              </a:rPr>
              <a:t> </a:t>
            </a:r>
            <a:r>
              <a:rPr sz="2400" dirty="0">
                <a:solidFill>
                  <a:srgbClr val="121312"/>
                </a:solidFill>
                <a:latin typeface="Times New Roman"/>
                <a:cs typeface="Times New Roman"/>
              </a:rPr>
              <a:t>in</a:t>
            </a:r>
            <a:r>
              <a:rPr sz="2400" spc="-20" dirty="0">
                <a:solidFill>
                  <a:srgbClr val="121312"/>
                </a:solidFill>
                <a:latin typeface="Times New Roman"/>
                <a:cs typeface="Times New Roman"/>
              </a:rPr>
              <a:t> </a:t>
            </a:r>
            <a:r>
              <a:rPr sz="2400" dirty="0">
                <a:solidFill>
                  <a:srgbClr val="121312"/>
                </a:solidFill>
                <a:latin typeface="Times New Roman"/>
                <a:cs typeface="Times New Roman"/>
              </a:rPr>
              <a:t>the</a:t>
            </a:r>
            <a:r>
              <a:rPr sz="2400" spc="-15" dirty="0">
                <a:solidFill>
                  <a:srgbClr val="121312"/>
                </a:solidFill>
                <a:latin typeface="Times New Roman"/>
                <a:cs typeface="Times New Roman"/>
              </a:rPr>
              <a:t> </a:t>
            </a:r>
            <a:r>
              <a:rPr sz="2400" spc="-10" dirty="0">
                <a:solidFill>
                  <a:srgbClr val="121312"/>
                </a:solidFill>
                <a:latin typeface="Times New Roman"/>
                <a:cs typeface="Times New Roman"/>
              </a:rPr>
              <a:t>world,</a:t>
            </a:r>
            <a:endParaRPr sz="2400">
              <a:latin typeface="Times New Roman"/>
              <a:cs typeface="Times New Roman"/>
            </a:endParaRPr>
          </a:p>
          <a:p>
            <a:pPr marL="458470" indent="-445770">
              <a:lnSpc>
                <a:spcPct val="100000"/>
              </a:lnSpc>
              <a:spcBef>
                <a:spcPts val="725"/>
              </a:spcBef>
              <a:buAutoNum type="romanLcParenBoth"/>
              <a:tabLst>
                <a:tab pos="458470" algn="l"/>
              </a:tabLst>
            </a:pPr>
            <a:r>
              <a:rPr sz="2400" dirty="0">
                <a:solidFill>
                  <a:srgbClr val="121312"/>
                </a:solidFill>
                <a:latin typeface="Times New Roman"/>
                <a:cs typeface="Times New Roman"/>
              </a:rPr>
              <a:t>improve</a:t>
            </a:r>
            <a:r>
              <a:rPr sz="2400" spc="-20" dirty="0">
                <a:solidFill>
                  <a:srgbClr val="121312"/>
                </a:solidFill>
                <a:latin typeface="Times New Roman"/>
                <a:cs typeface="Times New Roman"/>
              </a:rPr>
              <a:t> </a:t>
            </a:r>
            <a:r>
              <a:rPr sz="2400" dirty="0">
                <a:solidFill>
                  <a:srgbClr val="121312"/>
                </a:solidFill>
                <a:latin typeface="Times New Roman"/>
                <a:cs typeface="Times New Roman"/>
              </a:rPr>
              <a:t>the</a:t>
            </a:r>
            <a:r>
              <a:rPr sz="2400" spc="-10" dirty="0">
                <a:solidFill>
                  <a:srgbClr val="121312"/>
                </a:solidFill>
                <a:latin typeface="Times New Roman"/>
                <a:cs typeface="Times New Roman"/>
              </a:rPr>
              <a:t> </a:t>
            </a:r>
            <a:r>
              <a:rPr sz="2400" dirty="0">
                <a:solidFill>
                  <a:srgbClr val="121312"/>
                </a:solidFill>
                <a:latin typeface="Times New Roman"/>
                <a:cs typeface="Times New Roman"/>
              </a:rPr>
              <a:t>state</a:t>
            </a:r>
            <a:r>
              <a:rPr sz="2400" spc="-20" dirty="0">
                <a:solidFill>
                  <a:srgbClr val="121312"/>
                </a:solidFill>
                <a:latin typeface="Times New Roman"/>
                <a:cs typeface="Times New Roman"/>
              </a:rPr>
              <a:t> </a:t>
            </a:r>
            <a:r>
              <a:rPr sz="2400" dirty="0">
                <a:solidFill>
                  <a:srgbClr val="121312"/>
                </a:solidFill>
                <a:latin typeface="Times New Roman"/>
                <a:cs typeface="Times New Roman"/>
              </a:rPr>
              <a:t>of</a:t>
            </a:r>
            <a:r>
              <a:rPr sz="2400" spc="-1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0" dirty="0">
                <a:solidFill>
                  <a:srgbClr val="121312"/>
                </a:solidFill>
                <a:latin typeface="Times New Roman"/>
                <a:cs typeface="Times New Roman"/>
              </a:rPr>
              <a:t> </a:t>
            </a:r>
            <a:r>
              <a:rPr sz="2400" dirty="0">
                <a:solidFill>
                  <a:srgbClr val="121312"/>
                </a:solidFill>
                <a:latin typeface="Times New Roman"/>
                <a:cs typeface="Times New Roman"/>
              </a:rPr>
              <a:t>art</a:t>
            </a:r>
            <a:r>
              <a:rPr sz="2400" spc="-5" dirty="0">
                <a:solidFill>
                  <a:srgbClr val="121312"/>
                </a:solidFill>
                <a:latin typeface="Times New Roman"/>
                <a:cs typeface="Times New Roman"/>
              </a:rPr>
              <a:t> </a:t>
            </a:r>
            <a:r>
              <a:rPr sz="2400" dirty="0">
                <a:solidFill>
                  <a:srgbClr val="121312"/>
                </a:solidFill>
                <a:latin typeface="Times New Roman"/>
                <a:cs typeface="Times New Roman"/>
              </a:rPr>
              <a:t>in</a:t>
            </a:r>
            <a:r>
              <a:rPr sz="2400" spc="-15" dirty="0">
                <a:solidFill>
                  <a:srgbClr val="121312"/>
                </a:solidFill>
                <a:latin typeface="Times New Roman"/>
                <a:cs typeface="Times New Roman"/>
              </a:rPr>
              <a:t> </a:t>
            </a:r>
            <a:r>
              <a:rPr sz="2400" spc="-10" dirty="0">
                <a:solidFill>
                  <a:srgbClr val="121312"/>
                </a:solidFill>
                <a:latin typeface="Times New Roman"/>
                <a:cs typeface="Times New Roman"/>
              </a:rPr>
              <a:t>technology,</a:t>
            </a:r>
            <a:endParaRPr sz="2400">
              <a:latin typeface="Times New Roman"/>
              <a:cs typeface="Times New Roman"/>
            </a:endParaRPr>
          </a:p>
          <a:p>
            <a:pPr marL="541655" indent="-528955">
              <a:lnSpc>
                <a:spcPct val="100000"/>
              </a:lnSpc>
              <a:spcBef>
                <a:spcPts val="705"/>
              </a:spcBef>
              <a:buAutoNum type="romanLcParenBoth"/>
              <a:tabLst>
                <a:tab pos="541655" algn="l"/>
              </a:tabLst>
            </a:pPr>
            <a:r>
              <a:rPr sz="2400" dirty="0">
                <a:solidFill>
                  <a:srgbClr val="121312"/>
                </a:solidFill>
                <a:latin typeface="Times New Roman"/>
                <a:cs typeface="Times New Roman"/>
              </a:rPr>
              <a:t>Contribute</a:t>
            </a:r>
            <a:r>
              <a:rPr sz="2400" spc="-45" dirty="0">
                <a:solidFill>
                  <a:srgbClr val="121312"/>
                </a:solidFill>
                <a:latin typeface="Times New Roman"/>
                <a:cs typeface="Times New Roman"/>
              </a:rPr>
              <a:t> </a:t>
            </a:r>
            <a:r>
              <a:rPr sz="2400" dirty="0">
                <a:solidFill>
                  <a:srgbClr val="121312"/>
                </a:solidFill>
                <a:latin typeface="Times New Roman"/>
                <a:cs typeface="Times New Roman"/>
              </a:rPr>
              <a:t>to</a:t>
            </a:r>
            <a:r>
              <a:rPr sz="2400" spc="-2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5" dirty="0">
                <a:solidFill>
                  <a:srgbClr val="121312"/>
                </a:solidFill>
                <a:latin typeface="Times New Roman"/>
                <a:cs typeface="Times New Roman"/>
              </a:rPr>
              <a:t> </a:t>
            </a:r>
            <a:r>
              <a:rPr sz="2400" dirty="0">
                <a:solidFill>
                  <a:srgbClr val="121312"/>
                </a:solidFill>
                <a:latin typeface="Times New Roman"/>
                <a:cs typeface="Times New Roman"/>
              </a:rPr>
              <a:t>improvement of</a:t>
            </a:r>
            <a:r>
              <a:rPr sz="2400" spc="-20" dirty="0">
                <a:solidFill>
                  <a:srgbClr val="121312"/>
                </a:solidFill>
                <a:latin typeface="Times New Roman"/>
                <a:cs typeface="Times New Roman"/>
              </a:rPr>
              <a:t> </a:t>
            </a:r>
            <a:r>
              <a:rPr sz="2400" spc="-10" dirty="0">
                <a:solidFill>
                  <a:srgbClr val="121312"/>
                </a:solidFill>
                <a:latin typeface="Times New Roman"/>
                <a:cs typeface="Times New Roman"/>
              </a:rPr>
              <a:t>society,</a:t>
            </a:r>
            <a:endParaRPr sz="2400">
              <a:latin typeface="Times New Roman"/>
              <a:cs typeface="Times New Roman"/>
            </a:endParaRPr>
          </a:p>
          <a:p>
            <a:pPr marL="528955" indent="-516255">
              <a:lnSpc>
                <a:spcPct val="100000"/>
              </a:lnSpc>
              <a:spcBef>
                <a:spcPts val="710"/>
              </a:spcBef>
              <a:buAutoNum type="romanLcParenBoth"/>
              <a:tabLst>
                <a:tab pos="528955" algn="l"/>
              </a:tabLst>
            </a:pPr>
            <a:r>
              <a:rPr sz="2400" dirty="0">
                <a:solidFill>
                  <a:srgbClr val="121312"/>
                </a:solidFill>
                <a:latin typeface="Times New Roman"/>
                <a:cs typeface="Times New Roman"/>
              </a:rPr>
              <a:t>Fulfillment</a:t>
            </a:r>
            <a:r>
              <a:rPr sz="2400" spc="-40" dirty="0">
                <a:solidFill>
                  <a:srgbClr val="121312"/>
                </a:solidFill>
                <a:latin typeface="Times New Roman"/>
                <a:cs typeface="Times New Roman"/>
              </a:rPr>
              <a:t> </a:t>
            </a:r>
            <a:r>
              <a:rPr sz="2400" dirty="0">
                <a:solidFill>
                  <a:srgbClr val="121312"/>
                </a:solidFill>
                <a:latin typeface="Times New Roman"/>
                <a:cs typeface="Times New Roman"/>
              </a:rPr>
              <a:t>of</a:t>
            </a:r>
            <a:r>
              <a:rPr sz="2400" spc="-10" dirty="0">
                <a:solidFill>
                  <a:srgbClr val="121312"/>
                </a:solidFill>
                <a:latin typeface="Times New Roman"/>
                <a:cs typeface="Times New Roman"/>
              </a:rPr>
              <a:t> </a:t>
            </a:r>
            <a:r>
              <a:rPr sz="2400" dirty="0">
                <a:solidFill>
                  <a:srgbClr val="121312"/>
                </a:solidFill>
                <a:latin typeface="Times New Roman"/>
                <a:cs typeface="Times New Roman"/>
              </a:rPr>
              <a:t>the</a:t>
            </a:r>
            <a:r>
              <a:rPr sz="2400" spc="-10" dirty="0">
                <a:solidFill>
                  <a:srgbClr val="121312"/>
                </a:solidFill>
                <a:latin typeface="Times New Roman"/>
                <a:cs typeface="Times New Roman"/>
              </a:rPr>
              <a:t> </a:t>
            </a:r>
            <a:r>
              <a:rPr sz="2400" dirty="0">
                <a:solidFill>
                  <a:srgbClr val="121312"/>
                </a:solidFill>
                <a:latin typeface="Times New Roman"/>
                <a:cs typeface="Times New Roman"/>
              </a:rPr>
              <a:t>historical</a:t>
            </a:r>
            <a:r>
              <a:rPr sz="2400" spc="-30" dirty="0">
                <a:solidFill>
                  <a:srgbClr val="121312"/>
                </a:solidFill>
                <a:latin typeface="Times New Roman"/>
                <a:cs typeface="Times New Roman"/>
              </a:rPr>
              <a:t> </a:t>
            </a:r>
            <a:r>
              <a:rPr sz="2400" dirty="0">
                <a:solidFill>
                  <a:srgbClr val="121312"/>
                </a:solidFill>
                <a:latin typeface="Times New Roman"/>
                <a:cs typeface="Times New Roman"/>
              </a:rPr>
              <a:t>legacy</a:t>
            </a:r>
            <a:r>
              <a:rPr sz="2400" spc="-30" dirty="0">
                <a:solidFill>
                  <a:srgbClr val="121312"/>
                </a:solidFill>
                <a:latin typeface="Times New Roman"/>
                <a:cs typeface="Times New Roman"/>
              </a:rPr>
              <a:t> </a:t>
            </a:r>
            <a:r>
              <a:rPr sz="2400" dirty="0">
                <a:solidFill>
                  <a:srgbClr val="121312"/>
                </a:solidFill>
                <a:latin typeface="Times New Roman"/>
                <a:cs typeface="Times New Roman"/>
              </a:rPr>
              <a:t>in</a:t>
            </a:r>
            <a:r>
              <a:rPr sz="2400" spc="-10" dirty="0">
                <a:solidFill>
                  <a:srgbClr val="121312"/>
                </a:solidFill>
                <a:latin typeface="Times New Roman"/>
                <a:cs typeface="Times New Roman"/>
              </a:rPr>
              <a:t> </a:t>
            </a:r>
            <a:r>
              <a:rPr sz="2400" dirty="0">
                <a:solidFill>
                  <a:srgbClr val="121312"/>
                </a:solidFill>
                <a:latin typeface="Times New Roman"/>
                <a:cs typeface="Times New Roman"/>
              </a:rPr>
              <a:t>the</a:t>
            </a:r>
            <a:r>
              <a:rPr sz="2400" spc="-25" dirty="0">
                <a:solidFill>
                  <a:srgbClr val="121312"/>
                </a:solidFill>
                <a:latin typeface="Times New Roman"/>
                <a:cs typeface="Times New Roman"/>
              </a:rPr>
              <a:t> </a:t>
            </a:r>
            <a:r>
              <a:rPr sz="2400" dirty="0">
                <a:solidFill>
                  <a:srgbClr val="121312"/>
                </a:solidFill>
                <a:latin typeface="Times New Roman"/>
                <a:cs typeface="Times New Roman"/>
              </a:rPr>
              <a:t>immediate</a:t>
            </a:r>
            <a:r>
              <a:rPr sz="2400" spc="-5" dirty="0">
                <a:solidFill>
                  <a:srgbClr val="121312"/>
                </a:solidFill>
                <a:latin typeface="Times New Roman"/>
                <a:cs typeface="Times New Roman"/>
              </a:rPr>
              <a:t> </a:t>
            </a:r>
            <a:r>
              <a:rPr sz="2400" dirty="0">
                <a:solidFill>
                  <a:srgbClr val="121312"/>
                </a:solidFill>
                <a:latin typeface="Times New Roman"/>
                <a:cs typeface="Times New Roman"/>
              </a:rPr>
              <a:t>sociocultural</a:t>
            </a:r>
            <a:r>
              <a:rPr sz="2400" spc="-40" dirty="0">
                <a:solidFill>
                  <a:srgbClr val="121312"/>
                </a:solidFill>
                <a:latin typeface="Times New Roman"/>
                <a:cs typeface="Times New Roman"/>
              </a:rPr>
              <a:t> </a:t>
            </a:r>
            <a:r>
              <a:rPr sz="2400" spc="-10" dirty="0">
                <a:solidFill>
                  <a:srgbClr val="121312"/>
                </a:solidFill>
                <a:latin typeface="Times New Roman"/>
                <a:cs typeface="Times New Roman"/>
              </a:rPr>
              <a:t>context.</a:t>
            </a:r>
            <a:endParaRPr sz="2400">
              <a:latin typeface="Times New Roman"/>
              <a:cs typeface="Times New Roman"/>
            </a:endParaRPr>
          </a:p>
          <a:p>
            <a:pPr>
              <a:lnSpc>
                <a:spcPct val="100000"/>
              </a:lnSpc>
              <a:spcBef>
                <a:spcPts val="1875"/>
              </a:spcBef>
              <a:buClr>
                <a:srgbClr val="121312"/>
              </a:buClr>
              <a:buFont typeface="Times New Roman"/>
              <a:buAutoNum type="romanLcParenBoth"/>
            </a:pPr>
            <a:endParaRPr sz="2400">
              <a:latin typeface="Times New Roman"/>
              <a:cs typeface="Times New Roman"/>
            </a:endParaRPr>
          </a:p>
          <a:p>
            <a:pPr marL="240029" marR="5080" lvl="1" indent="-227965" algn="just">
              <a:lnSpc>
                <a:spcPts val="2590"/>
              </a:lnSpc>
              <a:buFont typeface="Arial MT"/>
              <a:buChar char="•"/>
              <a:tabLst>
                <a:tab pos="241300" algn="l"/>
              </a:tabLst>
            </a:pPr>
            <a:r>
              <a:rPr sz="2400" dirty="0">
                <a:solidFill>
                  <a:srgbClr val="121312"/>
                </a:solidFill>
                <a:latin typeface="Times New Roman"/>
                <a:cs typeface="Times New Roman"/>
              </a:rPr>
              <a:t>Several</a:t>
            </a:r>
            <a:r>
              <a:rPr sz="2400" spc="210" dirty="0">
                <a:solidFill>
                  <a:srgbClr val="121312"/>
                </a:solidFill>
                <a:latin typeface="Times New Roman"/>
                <a:cs typeface="Times New Roman"/>
              </a:rPr>
              <a:t> </a:t>
            </a:r>
            <a:r>
              <a:rPr sz="2400" dirty="0">
                <a:solidFill>
                  <a:srgbClr val="121312"/>
                </a:solidFill>
                <a:latin typeface="Times New Roman"/>
                <a:cs typeface="Times New Roman"/>
              </a:rPr>
              <a:t>other</a:t>
            </a:r>
            <a:r>
              <a:rPr sz="2400" spc="204" dirty="0">
                <a:solidFill>
                  <a:srgbClr val="121312"/>
                </a:solidFill>
                <a:latin typeface="Times New Roman"/>
                <a:cs typeface="Times New Roman"/>
              </a:rPr>
              <a:t> </a:t>
            </a:r>
            <a:r>
              <a:rPr sz="2400" dirty="0">
                <a:solidFill>
                  <a:srgbClr val="121312"/>
                </a:solidFill>
                <a:latin typeface="Times New Roman"/>
                <a:cs typeface="Times New Roman"/>
              </a:rPr>
              <a:t>factors</a:t>
            </a:r>
            <a:r>
              <a:rPr sz="2400" spc="215" dirty="0">
                <a:solidFill>
                  <a:srgbClr val="121312"/>
                </a:solidFill>
                <a:latin typeface="Times New Roman"/>
                <a:cs typeface="Times New Roman"/>
              </a:rPr>
              <a:t> </a:t>
            </a:r>
            <a:r>
              <a:rPr sz="2400" dirty="0">
                <a:solidFill>
                  <a:srgbClr val="121312"/>
                </a:solidFill>
                <a:latin typeface="Times New Roman"/>
                <a:cs typeface="Times New Roman"/>
              </a:rPr>
              <a:t>like</a:t>
            </a:r>
            <a:r>
              <a:rPr sz="2400" spc="210" dirty="0">
                <a:solidFill>
                  <a:srgbClr val="121312"/>
                </a:solidFill>
                <a:latin typeface="Times New Roman"/>
                <a:cs typeface="Times New Roman"/>
              </a:rPr>
              <a:t> </a:t>
            </a:r>
            <a:r>
              <a:rPr sz="2400" dirty="0">
                <a:solidFill>
                  <a:srgbClr val="121312"/>
                </a:solidFill>
                <a:latin typeface="Times New Roman"/>
                <a:cs typeface="Times New Roman"/>
              </a:rPr>
              <a:t>government</a:t>
            </a:r>
            <a:r>
              <a:rPr sz="2400" spc="220" dirty="0">
                <a:solidFill>
                  <a:srgbClr val="121312"/>
                </a:solidFill>
                <a:latin typeface="Times New Roman"/>
                <a:cs typeface="Times New Roman"/>
              </a:rPr>
              <a:t> </a:t>
            </a:r>
            <a:r>
              <a:rPr sz="2400" dirty="0">
                <a:solidFill>
                  <a:srgbClr val="121312"/>
                </a:solidFill>
                <a:latin typeface="Times New Roman"/>
                <a:cs typeface="Times New Roman"/>
              </a:rPr>
              <a:t>directives,</a:t>
            </a:r>
            <a:r>
              <a:rPr sz="2400" spc="204" dirty="0">
                <a:solidFill>
                  <a:srgbClr val="121312"/>
                </a:solidFill>
                <a:latin typeface="Times New Roman"/>
                <a:cs typeface="Times New Roman"/>
              </a:rPr>
              <a:t> </a:t>
            </a:r>
            <a:r>
              <a:rPr sz="2400" dirty="0">
                <a:solidFill>
                  <a:srgbClr val="121312"/>
                </a:solidFill>
                <a:latin typeface="Times New Roman"/>
                <a:cs typeface="Times New Roman"/>
              </a:rPr>
              <a:t>funding</a:t>
            </a:r>
            <a:r>
              <a:rPr sz="2400" spc="204" dirty="0">
                <a:solidFill>
                  <a:srgbClr val="121312"/>
                </a:solidFill>
                <a:latin typeface="Times New Roman"/>
                <a:cs typeface="Times New Roman"/>
              </a:rPr>
              <a:t> </a:t>
            </a:r>
            <a:r>
              <a:rPr sz="2400" dirty="0">
                <a:solidFill>
                  <a:srgbClr val="121312"/>
                </a:solidFill>
                <a:latin typeface="Times New Roman"/>
                <a:cs typeface="Times New Roman"/>
              </a:rPr>
              <a:t>opportunities</a:t>
            </a:r>
            <a:r>
              <a:rPr sz="2400" spc="220" dirty="0">
                <a:solidFill>
                  <a:srgbClr val="121312"/>
                </a:solidFill>
                <a:latin typeface="Times New Roman"/>
                <a:cs typeface="Times New Roman"/>
              </a:rPr>
              <a:t> </a:t>
            </a:r>
            <a:r>
              <a:rPr sz="2400" dirty="0">
                <a:solidFill>
                  <a:srgbClr val="121312"/>
                </a:solidFill>
                <a:latin typeface="Times New Roman"/>
                <a:cs typeface="Times New Roman"/>
              </a:rPr>
              <a:t>in</a:t>
            </a:r>
            <a:r>
              <a:rPr sz="2400" spc="204" dirty="0">
                <a:solidFill>
                  <a:srgbClr val="121312"/>
                </a:solidFill>
                <a:latin typeface="Times New Roman"/>
                <a:cs typeface="Times New Roman"/>
              </a:rPr>
              <a:t> </a:t>
            </a:r>
            <a:r>
              <a:rPr sz="2400" spc="-10" dirty="0">
                <a:solidFill>
                  <a:srgbClr val="121312"/>
                </a:solidFill>
                <a:latin typeface="Times New Roman"/>
                <a:cs typeface="Times New Roman"/>
              </a:rPr>
              <a:t>certain 	</a:t>
            </a:r>
            <a:r>
              <a:rPr sz="2400" dirty="0">
                <a:solidFill>
                  <a:srgbClr val="121312"/>
                </a:solidFill>
                <a:latin typeface="Times New Roman"/>
                <a:cs typeface="Times New Roman"/>
              </a:rPr>
              <a:t>areas,</a:t>
            </a:r>
            <a:r>
              <a:rPr sz="2400" spc="190" dirty="0">
                <a:solidFill>
                  <a:srgbClr val="121312"/>
                </a:solidFill>
                <a:latin typeface="Times New Roman"/>
                <a:cs typeface="Times New Roman"/>
              </a:rPr>
              <a:t>  </a:t>
            </a:r>
            <a:r>
              <a:rPr sz="2400" dirty="0">
                <a:solidFill>
                  <a:srgbClr val="121312"/>
                </a:solidFill>
                <a:latin typeface="Times New Roman"/>
                <a:cs typeface="Times New Roman"/>
              </a:rPr>
              <a:t>and</a:t>
            </a:r>
            <a:r>
              <a:rPr sz="2400" spc="185" dirty="0">
                <a:solidFill>
                  <a:srgbClr val="121312"/>
                </a:solidFill>
                <a:latin typeface="Times New Roman"/>
                <a:cs typeface="Times New Roman"/>
              </a:rPr>
              <a:t>  </a:t>
            </a:r>
            <a:r>
              <a:rPr sz="2400" dirty="0">
                <a:solidFill>
                  <a:srgbClr val="121312"/>
                </a:solidFill>
                <a:latin typeface="Times New Roman"/>
                <a:cs typeface="Times New Roman"/>
              </a:rPr>
              <a:t>terms</a:t>
            </a:r>
            <a:r>
              <a:rPr sz="2400" spc="195" dirty="0">
                <a:solidFill>
                  <a:srgbClr val="121312"/>
                </a:solidFill>
                <a:latin typeface="Times New Roman"/>
                <a:cs typeface="Times New Roman"/>
              </a:rPr>
              <a:t>  </a:t>
            </a:r>
            <a:r>
              <a:rPr sz="2400" dirty="0">
                <a:solidFill>
                  <a:srgbClr val="121312"/>
                </a:solidFill>
                <a:latin typeface="Times New Roman"/>
                <a:cs typeface="Times New Roman"/>
              </a:rPr>
              <a:t>of</a:t>
            </a:r>
            <a:r>
              <a:rPr sz="2400" spc="185" dirty="0">
                <a:solidFill>
                  <a:srgbClr val="121312"/>
                </a:solidFill>
                <a:latin typeface="Times New Roman"/>
                <a:cs typeface="Times New Roman"/>
              </a:rPr>
              <a:t>  </a:t>
            </a:r>
            <a:r>
              <a:rPr sz="2400" dirty="0">
                <a:solidFill>
                  <a:srgbClr val="121312"/>
                </a:solidFill>
                <a:latin typeface="Times New Roman"/>
                <a:cs typeface="Times New Roman"/>
              </a:rPr>
              <a:t>employment,</a:t>
            </a:r>
            <a:r>
              <a:rPr sz="2400" spc="190" dirty="0">
                <a:solidFill>
                  <a:srgbClr val="121312"/>
                </a:solidFill>
                <a:latin typeface="Times New Roman"/>
                <a:cs typeface="Times New Roman"/>
              </a:rPr>
              <a:t>  </a:t>
            </a:r>
            <a:r>
              <a:rPr sz="2400" dirty="0">
                <a:solidFill>
                  <a:srgbClr val="121312"/>
                </a:solidFill>
                <a:latin typeface="Times New Roman"/>
                <a:cs typeface="Times New Roman"/>
              </a:rPr>
              <a:t>can</a:t>
            </a:r>
            <a:r>
              <a:rPr sz="2400" spc="190" dirty="0">
                <a:solidFill>
                  <a:srgbClr val="121312"/>
                </a:solidFill>
                <a:latin typeface="Times New Roman"/>
                <a:cs typeface="Times New Roman"/>
              </a:rPr>
              <a:t>  </a:t>
            </a:r>
            <a:r>
              <a:rPr sz="2400" dirty="0">
                <a:solidFill>
                  <a:srgbClr val="121312"/>
                </a:solidFill>
                <a:latin typeface="Times New Roman"/>
                <a:cs typeface="Times New Roman"/>
              </a:rPr>
              <a:t>motivate</a:t>
            </a:r>
            <a:r>
              <a:rPr sz="2400" spc="190" dirty="0">
                <a:solidFill>
                  <a:srgbClr val="121312"/>
                </a:solidFill>
                <a:latin typeface="Times New Roman"/>
                <a:cs typeface="Times New Roman"/>
              </a:rPr>
              <a:t>  </a:t>
            </a:r>
            <a:r>
              <a:rPr sz="2400" dirty="0">
                <a:solidFill>
                  <a:srgbClr val="121312"/>
                </a:solidFill>
                <a:latin typeface="Times New Roman"/>
                <a:cs typeface="Times New Roman"/>
              </a:rPr>
              <a:t>people</a:t>
            </a:r>
            <a:r>
              <a:rPr sz="2400" spc="185" dirty="0">
                <a:solidFill>
                  <a:srgbClr val="121312"/>
                </a:solidFill>
                <a:latin typeface="Times New Roman"/>
                <a:cs typeface="Times New Roman"/>
              </a:rPr>
              <a:t>  </a:t>
            </a:r>
            <a:r>
              <a:rPr sz="2400" dirty="0">
                <a:solidFill>
                  <a:srgbClr val="121312"/>
                </a:solidFill>
                <a:latin typeface="Times New Roman"/>
                <a:cs typeface="Times New Roman"/>
              </a:rPr>
              <a:t>to</a:t>
            </a:r>
            <a:r>
              <a:rPr sz="2400" spc="190" dirty="0">
                <a:solidFill>
                  <a:srgbClr val="121312"/>
                </a:solidFill>
                <a:latin typeface="Times New Roman"/>
                <a:cs typeface="Times New Roman"/>
              </a:rPr>
              <a:t>  </a:t>
            </a:r>
            <a:r>
              <a:rPr sz="2400" dirty="0">
                <a:solidFill>
                  <a:srgbClr val="121312"/>
                </a:solidFill>
                <a:latin typeface="Times New Roman"/>
                <a:cs typeface="Times New Roman"/>
              </a:rPr>
              <a:t>get</a:t>
            </a:r>
            <a:r>
              <a:rPr sz="2400" spc="185" dirty="0">
                <a:solidFill>
                  <a:srgbClr val="121312"/>
                </a:solidFill>
                <a:latin typeface="Times New Roman"/>
                <a:cs typeface="Times New Roman"/>
              </a:rPr>
              <a:t>  </a:t>
            </a:r>
            <a:r>
              <a:rPr sz="2400" dirty="0">
                <a:solidFill>
                  <a:srgbClr val="121312"/>
                </a:solidFill>
                <a:latin typeface="Times New Roman"/>
                <a:cs typeface="Times New Roman"/>
              </a:rPr>
              <a:t>involved</a:t>
            </a:r>
            <a:r>
              <a:rPr sz="2400" spc="190" dirty="0">
                <a:solidFill>
                  <a:srgbClr val="121312"/>
                </a:solidFill>
                <a:latin typeface="Times New Roman"/>
                <a:cs typeface="Times New Roman"/>
              </a:rPr>
              <a:t>  </a:t>
            </a:r>
            <a:r>
              <a:rPr sz="2400" spc="-25" dirty="0">
                <a:solidFill>
                  <a:srgbClr val="121312"/>
                </a:solidFill>
                <a:latin typeface="Times New Roman"/>
                <a:cs typeface="Times New Roman"/>
              </a:rPr>
              <a:t>in 	</a:t>
            </a:r>
            <a:r>
              <a:rPr sz="2400" dirty="0">
                <a:solidFill>
                  <a:srgbClr val="121312"/>
                </a:solidFill>
                <a:latin typeface="Times New Roman"/>
                <a:cs typeface="Times New Roman"/>
              </a:rPr>
              <a:t>engineering</a:t>
            </a:r>
            <a:r>
              <a:rPr sz="2400" spc="-20" dirty="0">
                <a:solidFill>
                  <a:srgbClr val="121312"/>
                </a:solidFill>
                <a:latin typeface="Times New Roman"/>
                <a:cs typeface="Times New Roman"/>
              </a:rPr>
              <a:t> </a:t>
            </a:r>
            <a:r>
              <a:rPr sz="2400" spc="-10" dirty="0">
                <a:solidFill>
                  <a:srgbClr val="121312"/>
                </a:solidFill>
                <a:latin typeface="Times New Roman"/>
                <a:cs typeface="Times New Roman"/>
              </a:rPr>
              <a:t>research.</a:t>
            </a:r>
            <a:endParaRPr sz="2400">
              <a:latin typeface="Times New Roman"/>
              <a:cs typeface="Times New Roman"/>
            </a:endParaRPr>
          </a:p>
        </p:txBody>
      </p:sp>
    </p:spTree>
    <p:extLst>
      <p:ext uri="{BB962C8B-B14F-4D97-AF65-F5344CB8AC3E}">
        <p14:creationId xmlns:p14="http://schemas.microsoft.com/office/powerpoint/2010/main" val="24549103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81000" y="1587660"/>
            <a:ext cx="8930640" cy="689291"/>
          </a:xfrm>
          <a:prstGeom prst="rect">
            <a:avLst/>
          </a:prstGeom>
        </p:spPr>
        <p:txBody>
          <a:bodyPr vert="horz" wrap="square" lIns="0" tIns="12065" rIns="0" bIns="0" rtlCol="0">
            <a:spAutoFit/>
          </a:bodyPr>
          <a:lstStyle/>
          <a:p>
            <a:pPr marL="12700">
              <a:lnSpc>
                <a:spcPct val="100000"/>
              </a:lnSpc>
              <a:spcBef>
                <a:spcPts val="95"/>
              </a:spcBef>
            </a:pPr>
            <a:r>
              <a:rPr dirty="0">
                <a:solidFill>
                  <a:srgbClr val="FF0000"/>
                </a:solidFill>
              </a:rPr>
              <a:t>1.3</a:t>
            </a:r>
            <a:r>
              <a:rPr spc="-130" dirty="0">
                <a:solidFill>
                  <a:srgbClr val="FF0000"/>
                </a:solidFill>
              </a:rPr>
              <a:t> </a:t>
            </a:r>
            <a:r>
              <a:rPr spc="-20" dirty="0">
                <a:solidFill>
                  <a:srgbClr val="FF0000"/>
                </a:solidFill>
              </a:rPr>
              <a:t>Types</a:t>
            </a:r>
            <a:r>
              <a:rPr spc="-90" dirty="0">
                <a:solidFill>
                  <a:srgbClr val="FF0000"/>
                </a:solidFill>
              </a:rPr>
              <a:t> </a:t>
            </a:r>
            <a:r>
              <a:rPr dirty="0">
                <a:solidFill>
                  <a:srgbClr val="FF0000"/>
                </a:solidFill>
              </a:rPr>
              <a:t>of</a:t>
            </a:r>
            <a:r>
              <a:rPr spc="-90" dirty="0">
                <a:solidFill>
                  <a:srgbClr val="FF0000"/>
                </a:solidFill>
              </a:rPr>
              <a:t> </a:t>
            </a:r>
            <a:r>
              <a:rPr dirty="0">
                <a:solidFill>
                  <a:srgbClr val="FF0000"/>
                </a:solidFill>
              </a:rPr>
              <a:t>Engineering</a:t>
            </a:r>
            <a:r>
              <a:rPr spc="-90" dirty="0">
                <a:solidFill>
                  <a:srgbClr val="FF0000"/>
                </a:solidFill>
              </a:rPr>
              <a:t> </a:t>
            </a:r>
            <a:r>
              <a:rPr spc="-10" dirty="0">
                <a:solidFill>
                  <a:srgbClr val="FF0000"/>
                </a:solidFill>
              </a:rPr>
              <a:t>Research</a:t>
            </a:r>
          </a:p>
        </p:txBody>
      </p:sp>
      <p:sp>
        <p:nvSpPr>
          <p:cNvPr id="3" name="object 3"/>
          <p:cNvSpPr txBox="1"/>
          <p:nvPr/>
        </p:nvSpPr>
        <p:spPr>
          <a:xfrm>
            <a:off x="664210" y="2524760"/>
            <a:ext cx="11527790" cy="3279775"/>
          </a:xfrm>
          <a:prstGeom prst="rect">
            <a:avLst/>
          </a:prstGeom>
        </p:spPr>
        <p:txBody>
          <a:bodyPr vert="horz" wrap="square" lIns="0" tIns="12700" rIns="0" bIns="0" rtlCol="0">
            <a:spAutoFit/>
          </a:bodyPr>
          <a:lstStyle/>
          <a:p>
            <a:pPr marL="12700">
              <a:lnSpc>
                <a:spcPct val="100000"/>
              </a:lnSpc>
              <a:spcBef>
                <a:spcPts val="100"/>
              </a:spcBef>
            </a:pPr>
            <a:r>
              <a:rPr sz="2400" b="1" dirty="0">
                <a:latin typeface="Times New Roman"/>
                <a:cs typeface="Times New Roman"/>
              </a:rPr>
              <a:t>The</a:t>
            </a:r>
            <a:r>
              <a:rPr sz="2400" b="1" spc="-60" dirty="0">
                <a:latin typeface="Times New Roman"/>
                <a:cs typeface="Times New Roman"/>
              </a:rPr>
              <a:t> </a:t>
            </a:r>
            <a:r>
              <a:rPr sz="2400" b="1" dirty="0">
                <a:latin typeface="Times New Roman"/>
                <a:cs typeface="Times New Roman"/>
              </a:rPr>
              <a:t>different</a:t>
            </a:r>
            <a:r>
              <a:rPr sz="2400" b="1" spc="-70" dirty="0">
                <a:latin typeface="Times New Roman"/>
                <a:cs typeface="Times New Roman"/>
              </a:rPr>
              <a:t> </a:t>
            </a:r>
            <a:r>
              <a:rPr sz="2400" b="1" dirty="0">
                <a:latin typeface="Times New Roman"/>
                <a:cs typeface="Times New Roman"/>
              </a:rPr>
              <a:t>types</a:t>
            </a:r>
            <a:r>
              <a:rPr sz="2400" b="1" spc="-55" dirty="0">
                <a:latin typeface="Times New Roman"/>
                <a:cs typeface="Times New Roman"/>
              </a:rPr>
              <a:t> </a:t>
            </a:r>
            <a:r>
              <a:rPr sz="2400" b="1" dirty="0">
                <a:latin typeface="Times New Roman"/>
                <a:cs typeface="Times New Roman"/>
              </a:rPr>
              <a:t>of</a:t>
            </a:r>
            <a:r>
              <a:rPr sz="2400" b="1" spc="-55" dirty="0">
                <a:latin typeface="Times New Roman"/>
                <a:cs typeface="Times New Roman"/>
              </a:rPr>
              <a:t> </a:t>
            </a:r>
            <a:r>
              <a:rPr sz="2400" b="1" dirty="0">
                <a:latin typeface="Times New Roman"/>
                <a:cs typeface="Times New Roman"/>
              </a:rPr>
              <a:t>research</a:t>
            </a:r>
            <a:r>
              <a:rPr sz="2400" b="1" spc="-65" dirty="0">
                <a:latin typeface="Times New Roman"/>
                <a:cs typeface="Times New Roman"/>
              </a:rPr>
              <a:t> </a:t>
            </a:r>
            <a:r>
              <a:rPr sz="2400" b="1" spc="-25" dirty="0">
                <a:latin typeface="Times New Roman"/>
                <a:cs typeface="Times New Roman"/>
              </a:rPr>
              <a:t>are</a:t>
            </a:r>
            <a:endParaRPr sz="2400" dirty="0">
              <a:latin typeface="Times New Roman"/>
              <a:cs typeface="Times New Roman"/>
            </a:endParaRPr>
          </a:p>
          <a:p>
            <a:pPr>
              <a:lnSpc>
                <a:spcPct val="100000"/>
              </a:lnSpc>
              <a:spcBef>
                <a:spcPts val="1835"/>
              </a:spcBef>
            </a:pPr>
            <a:endParaRPr sz="2400" dirty="0">
              <a:latin typeface="Times New Roman"/>
              <a:cs typeface="Times New Roman"/>
            </a:endParaRPr>
          </a:p>
          <a:p>
            <a:pPr marL="12700" marR="5080" algn="just">
              <a:lnSpc>
                <a:spcPct val="90000"/>
              </a:lnSpc>
            </a:pPr>
            <a:r>
              <a:rPr sz="2400" dirty="0">
                <a:latin typeface="Times New Roman"/>
                <a:cs typeface="Times New Roman"/>
              </a:rPr>
              <a:t>(i)</a:t>
            </a:r>
            <a:r>
              <a:rPr sz="2400" spc="345" dirty="0">
                <a:latin typeface="Times New Roman"/>
                <a:cs typeface="Times New Roman"/>
              </a:rPr>
              <a:t>  </a:t>
            </a:r>
            <a:r>
              <a:rPr sz="2400" b="1" dirty="0">
                <a:latin typeface="Times New Roman"/>
                <a:cs typeface="Times New Roman"/>
              </a:rPr>
              <a:t>Descriptive</a:t>
            </a:r>
            <a:r>
              <a:rPr sz="2400" b="1" spc="355" dirty="0">
                <a:latin typeface="Times New Roman"/>
                <a:cs typeface="Times New Roman"/>
              </a:rPr>
              <a:t>  </a:t>
            </a:r>
            <a:r>
              <a:rPr sz="2400" b="1" dirty="0">
                <a:latin typeface="Times New Roman"/>
                <a:cs typeface="Times New Roman"/>
              </a:rPr>
              <a:t>versus</a:t>
            </a:r>
            <a:r>
              <a:rPr sz="2400" b="1" spc="350" dirty="0">
                <a:latin typeface="Times New Roman"/>
                <a:cs typeface="Times New Roman"/>
              </a:rPr>
              <a:t>  </a:t>
            </a:r>
            <a:r>
              <a:rPr sz="2400" b="1" dirty="0">
                <a:latin typeface="Times New Roman"/>
                <a:cs typeface="Times New Roman"/>
              </a:rPr>
              <a:t>Analytical:</a:t>
            </a:r>
            <a:r>
              <a:rPr sz="2400" b="1" spc="355" dirty="0">
                <a:latin typeface="Times New Roman"/>
                <a:cs typeface="Times New Roman"/>
              </a:rPr>
              <a:t>  </a:t>
            </a:r>
            <a:r>
              <a:rPr sz="2400" dirty="0">
                <a:latin typeface="Times New Roman"/>
                <a:cs typeface="Times New Roman"/>
              </a:rPr>
              <a:t>Descriptive</a:t>
            </a:r>
            <a:r>
              <a:rPr sz="2400" spc="350" dirty="0">
                <a:latin typeface="Times New Roman"/>
                <a:cs typeface="Times New Roman"/>
              </a:rPr>
              <a:t>  </a:t>
            </a:r>
            <a:r>
              <a:rPr sz="2400" dirty="0">
                <a:latin typeface="Times New Roman"/>
                <a:cs typeface="Times New Roman"/>
              </a:rPr>
              <a:t>research</a:t>
            </a:r>
            <a:r>
              <a:rPr sz="2400" spc="350" dirty="0">
                <a:latin typeface="Times New Roman"/>
                <a:cs typeface="Times New Roman"/>
              </a:rPr>
              <a:t>  </a:t>
            </a:r>
            <a:r>
              <a:rPr sz="2400" dirty="0">
                <a:latin typeface="Times New Roman"/>
                <a:cs typeface="Times New Roman"/>
              </a:rPr>
              <a:t>includes</a:t>
            </a:r>
            <a:r>
              <a:rPr sz="2400" spc="350" dirty="0">
                <a:latin typeface="Times New Roman"/>
                <a:cs typeface="Times New Roman"/>
              </a:rPr>
              <a:t>  </a:t>
            </a:r>
            <a:r>
              <a:rPr sz="2400" b="1" dirty="0">
                <a:latin typeface="Times New Roman"/>
                <a:cs typeface="Times New Roman"/>
              </a:rPr>
              <a:t>comparative</a:t>
            </a:r>
            <a:r>
              <a:rPr sz="2400" b="1" spc="350" dirty="0">
                <a:latin typeface="Times New Roman"/>
                <a:cs typeface="Times New Roman"/>
              </a:rPr>
              <a:t>  </a:t>
            </a:r>
            <a:r>
              <a:rPr sz="2400" spc="-25" dirty="0">
                <a:latin typeface="Times New Roman"/>
                <a:cs typeface="Times New Roman"/>
              </a:rPr>
              <a:t>and </a:t>
            </a:r>
            <a:r>
              <a:rPr sz="2400" b="1" dirty="0">
                <a:latin typeface="Times New Roman"/>
                <a:cs typeface="Times New Roman"/>
              </a:rPr>
              <a:t>correlational</a:t>
            </a:r>
            <a:r>
              <a:rPr sz="2400" b="1" spc="35" dirty="0">
                <a:latin typeface="Times New Roman"/>
                <a:cs typeface="Times New Roman"/>
              </a:rPr>
              <a:t> </a:t>
            </a:r>
            <a:r>
              <a:rPr sz="2400" dirty="0">
                <a:latin typeface="Times New Roman"/>
                <a:cs typeface="Times New Roman"/>
              </a:rPr>
              <a:t>methods,</a:t>
            </a:r>
            <a:r>
              <a:rPr sz="2400" spc="25" dirty="0">
                <a:latin typeface="Times New Roman"/>
                <a:cs typeface="Times New Roman"/>
              </a:rPr>
              <a:t> </a:t>
            </a:r>
            <a:r>
              <a:rPr sz="2400" dirty="0">
                <a:latin typeface="Times New Roman"/>
                <a:cs typeface="Times New Roman"/>
              </a:rPr>
              <a:t>and</a:t>
            </a:r>
            <a:r>
              <a:rPr sz="2400" spc="30" dirty="0">
                <a:latin typeface="Times New Roman"/>
                <a:cs typeface="Times New Roman"/>
              </a:rPr>
              <a:t> </a:t>
            </a:r>
            <a:r>
              <a:rPr sz="2400" b="1" spc="-10" dirty="0">
                <a:latin typeface="Times New Roman"/>
                <a:cs typeface="Times New Roman"/>
              </a:rPr>
              <a:t>fact-</a:t>
            </a:r>
            <a:r>
              <a:rPr sz="2400" b="1" dirty="0">
                <a:latin typeface="Times New Roman"/>
                <a:cs typeface="Times New Roman"/>
              </a:rPr>
              <a:t>finding</a:t>
            </a:r>
            <a:r>
              <a:rPr sz="2400" b="1" spc="30" dirty="0">
                <a:latin typeface="Times New Roman"/>
                <a:cs typeface="Times New Roman"/>
              </a:rPr>
              <a:t> </a:t>
            </a:r>
            <a:r>
              <a:rPr sz="2400" b="1" dirty="0">
                <a:latin typeface="Times New Roman"/>
                <a:cs typeface="Times New Roman"/>
              </a:rPr>
              <a:t>inquiries</a:t>
            </a:r>
            <a:r>
              <a:rPr sz="2400" dirty="0">
                <a:latin typeface="Times New Roman"/>
                <a:cs typeface="Times New Roman"/>
              </a:rPr>
              <a:t>,</a:t>
            </a:r>
            <a:r>
              <a:rPr sz="2400" spc="30" dirty="0">
                <a:latin typeface="Times New Roman"/>
                <a:cs typeface="Times New Roman"/>
              </a:rPr>
              <a:t> </a:t>
            </a:r>
            <a:r>
              <a:rPr sz="2400" dirty="0">
                <a:latin typeface="Times New Roman"/>
                <a:cs typeface="Times New Roman"/>
              </a:rPr>
              <a:t>to</a:t>
            </a:r>
            <a:r>
              <a:rPr sz="2400" spc="20" dirty="0">
                <a:latin typeface="Times New Roman"/>
                <a:cs typeface="Times New Roman"/>
              </a:rPr>
              <a:t> </a:t>
            </a:r>
            <a:r>
              <a:rPr sz="2400" dirty="0">
                <a:latin typeface="Times New Roman"/>
                <a:cs typeface="Times New Roman"/>
              </a:rPr>
              <a:t>effectively</a:t>
            </a:r>
            <a:r>
              <a:rPr sz="2400" spc="40" dirty="0">
                <a:latin typeface="Times New Roman"/>
                <a:cs typeface="Times New Roman"/>
              </a:rPr>
              <a:t> </a:t>
            </a:r>
            <a:r>
              <a:rPr sz="2400" dirty="0">
                <a:latin typeface="Times New Roman"/>
                <a:cs typeface="Times New Roman"/>
              </a:rPr>
              <a:t>describe</a:t>
            </a:r>
            <a:r>
              <a:rPr sz="2400" spc="35" dirty="0">
                <a:latin typeface="Times New Roman"/>
                <a:cs typeface="Times New Roman"/>
              </a:rPr>
              <a:t> </a:t>
            </a:r>
            <a:r>
              <a:rPr sz="2400" dirty="0">
                <a:latin typeface="Times New Roman"/>
                <a:cs typeface="Times New Roman"/>
              </a:rPr>
              <a:t>the</a:t>
            </a:r>
            <a:r>
              <a:rPr sz="2400" spc="35" dirty="0">
                <a:latin typeface="Times New Roman"/>
                <a:cs typeface="Times New Roman"/>
              </a:rPr>
              <a:t> </a:t>
            </a:r>
            <a:r>
              <a:rPr sz="2400" dirty="0">
                <a:latin typeface="Times New Roman"/>
                <a:cs typeface="Times New Roman"/>
              </a:rPr>
              <a:t>present</a:t>
            </a:r>
            <a:r>
              <a:rPr sz="2400" spc="20" dirty="0">
                <a:latin typeface="Times New Roman"/>
                <a:cs typeface="Times New Roman"/>
              </a:rPr>
              <a:t> </a:t>
            </a:r>
            <a:r>
              <a:rPr sz="2400" dirty="0">
                <a:latin typeface="Times New Roman"/>
                <a:cs typeface="Times New Roman"/>
              </a:rPr>
              <a:t>state</a:t>
            </a:r>
            <a:r>
              <a:rPr sz="2400" spc="20" dirty="0">
                <a:latin typeface="Times New Roman"/>
                <a:cs typeface="Times New Roman"/>
              </a:rPr>
              <a:t> </a:t>
            </a:r>
            <a:r>
              <a:rPr sz="2400" spc="-25" dirty="0">
                <a:latin typeface="Times New Roman"/>
                <a:cs typeface="Times New Roman"/>
              </a:rPr>
              <a:t>of </a:t>
            </a:r>
            <a:r>
              <a:rPr sz="2400" dirty="0">
                <a:latin typeface="Times New Roman"/>
                <a:cs typeface="Times New Roman"/>
              </a:rPr>
              <a:t>art.</a:t>
            </a:r>
            <a:r>
              <a:rPr sz="2400" spc="459" dirty="0">
                <a:latin typeface="Times New Roman"/>
                <a:cs typeface="Times New Roman"/>
              </a:rPr>
              <a:t> </a:t>
            </a:r>
            <a:r>
              <a:rPr sz="2400" b="1" dirty="0">
                <a:latin typeface="Times New Roman"/>
                <a:cs typeface="Times New Roman"/>
              </a:rPr>
              <a:t>The</a:t>
            </a:r>
            <a:r>
              <a:rPr sz="2400" b="1" spc="470" dirty="0">
                <a:latin typeface="Times New Roman"/>
                <a:cs typeface="Times New Roman"/>
              </a:rPr>
              <a:t> </a:t>
            </a:r>
            <a:r>
              <a:rPr sz="2400" b="1" dirty="0">
                <a:latin typeface="Times New Roman"/>
                <a:cs typeface="Times New Roman"/>
              </a:rPr>
              <a:t>researcher</a:t>
            </a:r>
            <a:r>
              <a:rPr sz="2400" b="1" spc="425" dirty="0">
                <a:latin typeface="Times New Roman"/>
                <a:cs typeface="Times New Roman"/>
              </a:rPr>
              <a:t> </a:t>
            </a:r>
            <a:r>
              <a:rPr sz="2400" b="1" dirty="0">
                <a:latin typeface="Times New Roman"/>
                <a:cs typeface="Times New Roman"/>
              </a:rPr>
              <a:t>holds</a:t>
            </a:r>
            <a:r>
              <a:rPr sz="2400" b="1" spc="470" dirty="0">
                <a:latin typeface="Times New Roman"/>
                <a:cs typeface="Times New Roman"/>
              </a:rPr>
              <a:t> </a:t>
            </a:r>
            <a:r>
              <a:rPr sz="2400" b="1" dirty="0">
                <a:latin typeface="Times New Roman"/>
                <a:cs typeface="Times New Roman"/>
              </a:rPr>
              <a:t>no</a:t>
            </a:r>
            <a:r>
              <a:rPr sz="2400" b="1" spc="459" dirty="0">
                <a:latin typeface="Times New Roman"/>
                <a:cs typeface="Times New Roman"/>
              </a:rPr>
              <a:t> </a:t>
            </a:r>
            <a:r>
              <a:rPr sz="2400" b="1" dirty="0">
                <a:latin typeface="Times New Roman"/>
                <a:cs typeface="Times New Roman"/>
              </a:rPr>
              <a:t>control</a:t>
            </a:r>
            <a:r>
              <a:rPr sz="2400" b="1" spc="475" dirty="0">
                <a:latin typeface="Times New Roman"/>
                <a:cs typeface="Times New Roman"/>
              </a:rPr>
              <a:t> </a:t>
            </a:r>
            <a:r>
              <a:rPr sz="2400" b="1" dirty="0">
                <a:latin typeface="Times New Roman"/>
                <a:cs typeface="Times New Roman"/>
              </a:rPr>
              <a:t>over</a:t>
            </a:r>
            <a:r>
              <a:rPr sz="2400" b="1" spc="409" dirty="0">
                <a:latin typeface="Times New Roman"/>
                <a:cs typeface="Times New Roman"/>
              </a:rPr>
              <a:t> </a:t>
            </a:r>
            <a:r>
              <a:rPr sz="2400" b="1" dirty="0">
                <a:latin typeface="Times New Roman"/>
                <a:cs typeface="Times New Roman"/>
              </a:rPr>
              <a:t>the</a:t>
            </a:r>
            <a:r>
              <a:rPr sz="2400" b="1" spc="470" dirty="0">
                <a:latin typeface="Times New Roman"/>
                <a:cs typeface="Times New Roman"/>
              </a:rPr>
              <a:t> </a:t>
            </a:r>
            <a:r>
              <a:rPr sz="2400" b="1" dirty="0">
                <a:latin typeface="Times New Roman"/>
                <a:cs typeface="Times New Roman"/>
              </a:rPr>
              <a:t>variables;</a:t>
            </a:r>
            <a:r>
              <a:rPr sz="2400" b="1" spc="465" dirty="0">
                <a:latin typeface="Times New Roman"/>
                <a:cs typeface="Times New Roman"/>
              </a:rPr>
              <a:t> </a:t>
            </a:r>
            <a:r>
              <a:rPr sz="2400" b="1" dirty="0">
                <a:latin typeface="Times New Roman"/>
                <a:cs typeface="Times New Roman"/>
              </a:rPr>
              <a:t>rather</a:t>
            </a:r>
            <a:r>
              <a:rPr sz="2400" b="1" spc="420" dirty="0">
                <a:latin typeface="Times New Roman"/>
                <a:cs typeface="Times New Roman"/>
              </a:rPr>
              <a:t> </a:t>
            </a:r>
            <a:r>
              <a:rPr sz="2400" b="1" dirty="0">
                <a:latin typeface="Times New Roman"/>
                <a:cs typeface="Times New Roman"/>
              </a:rPr>
              <a:t>only</a:t>
            </a:r>
            <a:r>
              <a:rPr sz="2400" b="1" spc="465" dirty="0">
                <a:latin typeface="Times New Roman"/>
                <a:cs typeface="Times New Roman"/>
              </a:rPr>
              <a:t> </a:t>
            </a:r>
            <a:r>
              <a:rPr sz="2400" b="1" dirty="0">
                <a:latin typeface="Times New Roman"/>
                <a:cs typeface="Times New Roman"/>
              </a:rPr>
              <a:t>reports</a:t>
            </a:r>
            <a:r>
              <a:rPr sz="2400" b="1" spc="459" dirty="0">
                <a:latin typeface="Times New Roman"/>
                <a:cs typeface="Times New Roman"/>
              </a:rPr>
              <a:t> </a:t>
            </a:r>
            <a:r>
              <a:rPr sz="2400" b="1" dirty="0">
                <a:latin typeface="Times New Roman"/>
                <a:cs typeface="Times New Roman"/>
              </a:rPr>
              <a:t>as</a:t>
            </a:r>
            <a:r>
              <a:rPr sz="2400" b="1" spc="470" dirty="0">
                <a:latin typeface="Times New Roman"/>
                <a:cs typeface="Times New Roman"/>
              </a:rPr>
              <a:t> </a:t>
            </a:r>
            <a:r>
              <a:rPr sz="2400" b="1" dirty="0">
                <a:latin typeface="Times New Roman"/>
                <a:cs typeface="Times New Roman"/>
              </a:rPr>
              <a:t>it</a:t>
            </a:r>
            <a:r>
              <a:rPr sz="2400" b="1" spc="445" dirty="0">
                <a:latin typeface="Times New Roman"/>
                <a:cs typeface="Times New Roman"/>
              </a:rPr>
              <a:t> </a:t>
            </a:r>
            <a:r>
              <a:rPr sz="2400" b="1" spc="-25" dirty="0">
                <a:latin typeface="Times New Roman"/>
                <a:cs typeface="Times New Roman"/>
              </a:rPr>
              <a:t>is</a:t>
            </a:r>
            <a:r>
              <a:rPr sz="2400" spc="-25" dirty="0">
                <a:latin typeface="Times New Roman"/>
                <a:cs typeface="Times New Roman"/>
              </a:rPr>
              <a:t>. </a:t>
            </a:r>
            <a:r>
              <a:rPr sz="2400" dirty="0">
                <a:latin typeface="Times New Roman"/>
                <a:cs typeface="Times New Roman"/>
              </a:rPr>
              <a:t>Descriptive</a:t>
            </a:r>
            <a:r>
              <a:rPr sz="2400" spc="380" dirty="0">
                <a:latin typeface="Times New Roman"/>
                <a:cs typeface="Times New Roman"/>
              </a:rPr>
              <a:t> </a:t>
            </a:r>
            <a:r>
              <a:rPr sz="2400" dirty="0">
                <a:latin typeface="Times New Roman"/>
                <a:cs typeface="Times New Roman"/>
              </a:rPr>
              <a:t>research</a:t>
            </a:r>
            <a:r>
              <a:rPr sz="2400" spc="380" dirty="0">
                <a:latin typeface="Times New Roman"/>
                <a:cs typeface="Times New Roman"/>
              </a:rPr>
              <a:t> </a:t>
            </a:r>
            <a:r>
              <a:rPr sz="2400" dirty="0">
                <a:latin typeface="Times New Roman"/>
                <a:cs typeface="Times New Roman"/>
              </a:rPr>
              <a:t>also</a:t>
            </a:r>
            <a:r>
              <a:rPr sz="2400" spc="385" dirty="0">
                <a:latin typeface="Times New Roman"/>
                <a:cs typeface="Times New Roman"/>
              </a:rPr>
              <a:t> </a:t>
            </a:r>
            <a:r>
              <a:rPr sz="2400" dirty="0">
                <a:latin typeface="Times New Roman"/>
                <a:cs typeface="Times New Roman"/>
              </a:rPr>
              <a:t>includes</a:t>
            </a:r>
            <a:r>
              <a:rPr sz="2400" spc="385" dirty="0">
                <a:latin typeface="Times New Roman"/>
                <a:cs typeface="Times New Roman"/>
              </a:rPr>
              <a:t> </a:t>
            </a:r>
            <a:r>
              <a:rPr sz="2400" dirty="0">
                <a:latin typeface="Times New Roman"/>
                <a:cs typeface="Times New Roman"/>
              </a:rPr>
              <a:t>attempts</a:t>
            </a:r>
            <a:r>
              <a:rPr sz="2400" spc="390" dirty="0">
                <a:latin typeface="Times New Roman"/>
                <a:cs typeface="Times New Roman"/>
              </a:rPr>
              <a:t> </a:t>
            </a:r>
            <a:r>
              <a:rPr sz="2400" dirty="0">
                <a:latin typeface="Times New Roman"/>
                <a:cs typeface="Times New Roman"/>
              </a:rPr>
              <a:t>to</a:t>
            </a:r>
            <a:r>
              <a:rPr sz="2400" spc="385" dirty="0">
                <a:latin typeface="Times New Roman"/>
                <a:cs typeface="Times New Roman"/>
              </a:rPr>
              <a:t> </a:t>
            </a:r>
            <a:r>
              <a:rPr sz="2400" dirty="0">
                <a:latin typeface="Times New Roman"/>
                <a:cs typeface="Times New Roman"/>
              </a:rPr>
              <a:t>determine</a:t>
            </a:r>
            <a:r>
              <a:rPr sz="2400" spc="390" dirty="0">
                <a:latin typeface="Times New Roman"/>
                <a:cs typeface="Times New Roman"/>
              </a:rPr>
              <a:t> </a:t>
            </a:r>
            <a:r>
              <a:rPr sz="2400" dirty="0">
                <a:latin typeface="Times New Roman"/>
                <a:cs typeface="Times New Roman"/>
              </a:rPr>
              <a:t>causes</a:t>
            </a:r>
            <a:r>
              <a:rPr sz="2400" spc="395" dirty="0">
                <a:latin typeface="Times New Roman"/>
                <a:cs typeface="Times New Roman"/>
              </a:rPr>
              <a:t> </a:t>
            </a:r>
            <a:r>
              <a:rPr sz="2400" dirty="0">
                <a:latin typeface="Times New Roman"/>
                <a:cs typeface="Times New Roman"/>
              </a:rPr>
              <a:t>even</a:t>
            </a:r>
            <a:r>
              <a:rPr sz="2400" spc="370" dirty="0">
                <a:latin typeface="Times New Roman"/>
                <a:cs typeface="Times New Roman"/>
              </a:rPr>
              <a:t> </a:t>
            </a:r>
            <a:r>
              <a:rPr sz="2400" dirty="0">
                <a:latin typeface="Times New Roman"/>
                <a:cs typeface="Times New Roman"/>
              </a:rPr>
              <a:t>though</a:t>
            </a:r>
            <a:r>
              <a:rPr sz="2400" spc="390" dirty="0">
                <a:latin typeface="Times New Roman"/>
                <a:cs typeface="Times New Roman"/>
              </a:rPr>
              <a:t> </a:t>
            </a:r>
            <a:r>
              <a:rPr sz="2400" dirty="0">
                <a:latin typeface="Times New Roman"/>
                <a:cs typeface="Times New Roman"/>
              </a:rPr>
              <a:t>the</a:t>
            </a:r>
            <a:r>
              <a:rPr sz="2400" spc="395" dirty="0">
                <a:latin typeface="Times New Roman"/>
                <a:cs typeface="Times New Roman"/>
              </a:rPr>
              <a:t> </a:t>
            </a:r>
            <a:r>
              <a:rPr sz="2400" spc="-10" dirty="0">
                <a:latin typeface="Times New Roman"/>
                <a:cs typeface="Times New Roman"/>
              </a:rPr>
              <a:t>variables </a:t>
            </a:r>
            <a:r>
              <a:rPr sz="2400" dirty="0">
                <a:latin typeface="Times New Roman"/>
                <a:cs typeface="Times New Roman"/>
              </a:rPr>
              <a:t>cannot</a:t>
            </a:r>
            <a:r>
              <a:rPr sz="2400" spc="430" dirty="0">
                <a:latin typeface="Times New Roman"/>
                <a:cs typeface="Times New Roman"/>
              </a:rPr>
              <a:t> </a:t>
            </a:r>
            <a:r>
              <a:rPr sz="2400" dirty="0">
                <a:latin typeface="Times New Roman"/>
                <a:cs typeface="Times New Roman"/>
              </a:rPr>
              <a:t>be</a:t>
            </a:r>
            <a:r>
              <a:rPr sz="2400" spc="420" dirty="0">
                <a:latin typeface="Times New Roman"/>
                <a:cs typeface="Times New Roman"/>
              </a:rPr>
              <a:t> </a:t>
            </a:r>
            <a:r>
              <a:rPr sz="2400" dirty="0">
                <a:latin typeface="Times New Roman"/>
                <a:cs typeface="Times New Roman"/>
              </a:rPr>
              <a:t>controlled.</a:t>
            </a:r>
            <a:r>
              <a:rPr sz="2400" spc="430" dirty="0">
                <a:latin typeface="Times New Roman"/>
                <a:cs typeface="Times New Roman"/>
              </a:rPr>
              <a:t> </a:t>
            </a:r>
            <a:r>
              <a:rPr sz="2400" dirty="0">
                <a:latin typeface="Times New Roman"/>
                <a:cs typeface="Times New Roman"/>
              </a:rPr>
              <a:t>On</a:t>
            </a:r>
            <a:r>
              <a:rPr sz="2400" spc="430" dirty="0">
                <a:latin typeface="Times New Roman"/>
                <a:cs typeface="Times New Roman"/>
              </a:rPr>
              <a:t> </a:t>
            </a:r>
            <a:r>
              <a:rPr sz="2400" dirty="0">
                <a:latin typeface="Times New Roman"/>
                <a:cs typeface="Times New Roman"/>
              </a:rPr>
              <a:t>the</a:t>
            </a:r>
            <a:r>
              <a:rPr sz="2400" spc="425" dirty="0">
                <a:latin typeface="Times New Roman"/>
                <a:cs typeface="Times New Roman"/>
              </a:rPr>
              <a:t> </a:t>
            </a:r>
            <a:r>
              <a:rPr sz="2400" dirty="0">
                <a:latin typeface="Times New Roman"/>
                <a:cs typeface="Times New Roman"/>
              </a:rPr>
              <a:t>contrary,</a:t>
            </a:r>
            <a:r>
              <a:rPr sz="2400" spc="434" dirty="0">
                <a:latin typeface="Times New Roman"/>
                <a:cs typeface="Times New Roman"/>
              </a:rPr>
              <a:t> </a:t>
            </a:r>
            <a:r>
              <a:rPr sz="2400" dirty="0">
                <a:latin typeface="Times New Roman"/>
                <a:cs typeface="Times New Roman"/>
              </a:rPr>
              <a:t>in</a:t>
            </a:r>
            <a:r>
              <a:rPr sz="2400" spc="420" dirty="0">
                <a:latin typeface="Times New Roman"/>
                <a:cs typeface="Times New Roman"/>
              </a:rPr>
              <a:t> </a:t>
            </a:r>
            <a:r>
              <a:rPr sz="2400" dirty="0">
                <a:latin typeface="Times New Roman"/>
                <a:cs typeface="Times New Roman"/>
              </a:rPr>
              <a:t>analytical</a:t>
            </a:r>
            <a:r>
              <a:rPr sz="2400" spc="430" dirty="0">
                <a:latin typeface="Times New Roman"/>
                <a:cs typeface="Times New Roman"/>
              </a:rPr>
              <a:t> </a:t>
            </a:r>
            <a:r>
              <a:rPr sz="2400" dirty="0">
                <a:latin typeface="Times New Roman"/>
                <a:cs typeface="Times New Roman"/>
              </a:rPr>
              <a:t>research,</a:t>
            </a:r>
            <a:r>
              <a:rPr sz="2400" spc="434" dirty="0">
                <a:latin typeface="Times New Roman"/>
                <a:cs typeface="Times New Roman"/>
              </a:rPr>
              <a:t> </a:t>
            </a:r>
            <a:r>
              <a:rPr sz="2400" b="1" dirty="0">
                <a:latin typeface="Times New Roman"/>
                <a:cs typeface="Times New Roman"/>
              </a:rPr>
              <a:t>already</a:t>
            </a:r>
            <a:r>
              <a:rPr sz="2400" b="1" spc="420" dirty="0">
                <a:latin typeface="Times New Roman"/>
                <a:cs typeface="Times New Roman"/>
              </a:rPr>
              <a:t> </a:t>
            </a:r>
            <a:r>
              <a:rPr sz="2400" b="1" dirty="0">
                <a:latin typeface="Times New Roman"/>
                <a:cs typeface="Times New Roman"/>
              </a:rPr>
              <a:t>available</a:t>
            </a:r>
            <a:r>
              <a:rPr sz="2400" b="1" spc="425" dirty="0">
                <a:latin typeface="Times New Roman"/>
                <a:cs typeface="Times New Roman"/>
              </a:rPr>
              <a:t> </a:t>
            </a:r>
            <a:r>
              <a:rPr sz="2400" b="1" dirty="0">
                <a:latin typeface="Times New Roman"/>
                <a:cs typeface="Times New Roman"/>
              </a:rPr>
              <a:t>facts</a:t>
            </a:r>
            <a:r>
              <a:rPr sz="2400" b="1" spc="434" dirty="0">
                <a:latin typeface="Times New Roman"/>
                <a:cs typeface="Times New Roman"/>
              </a:rPr>
              <a:t> </a:t>
            </a:r>
            <a:r>
              <a:rPr sz="2400" b="1" spc="-25" dirty="0">
                <a:latin typeface="Times New Roman"/>
                <a:cs typeface="Times New Roman"/>
              </a:rPr>
              <a:t>for </a:t>
            </a:r>
            <a:r>
              <a:rPr sz="2400" b="1" dirty="0">
                <a:latin typeface="Times New Roman"/>
                <a:cs typeface="Times New Roman"/>
              </a:rPr>
              <a:t>analysis</a:t>
            </a:r>
            <a:r>
              <a:rPr sz="2400" b="1" spc="160" dirty="0">
                <a:latin typeface="Times New Roman"/>
                <a:cs typeface="Times New Roman"/>
              </a:rPr>
              <a:t>  </a:t>
            </a:r>
            <a:r>
              <a:rPr sz="2400" b="1" dirty="0">
                <a:latin typeface="Times New Roman"/>
                <a:cs typeface="Times New Roman"/>
              </a:rPr>
              <a:t>and</a:t>
            </a:r>
            <a:r>
              <a:rPr sz="2400" b="1" spc="165" dirty="0">
                <a:latin typeface="Times New Roman"/>
                <a:cs typeface="Times New Roman"/>
              </a:rPr>
              <a:t>  </a:t>
            </a:r>
            <a:r>
              <a:rPr sz="2400" b="1" dirty="0">
                <a:latin typeface="Times New Roman"/>
                <a:cs typeface="Times New Roman"/>
              </a:rPr>
              <a:t>critical</a:t>
            </a:r>
            <a:r>
              <a:rPr sz="2400" b="1" spc="155" dirty="0">
                <a:latin typeface="Times New Roman"/>
                <a:cs typeface="Times New Roman"/>
              </a:rPr>
              <a:t>  </a:t>
            </a:r>
            <a:r>
              <a:rPr sz="2400" b="1" dirty="0">
                <a:latin typeface="Times New Roman"/>
                <a:cs typeface="Times New Roman"/>
              </a:rPr>
              <a:t>evaluation</a:t>
            </a:r>
            <a:r>
              <a:rPr sz="2400" b="1" spc="160" dirty="0">
                <a:latin typeface="Times New Roman"/>
                <a:cs typeface="Times New Roman"/>
              </a:rPr>
              <a:t>  </a:t>
            </a:r>
            <a:r>
              <a:rPr sz="2400" b="1" dirty="0">
                <a:latin typeface="Times New Roman"/>
                <a:cs typeface="Times New Roman"/>
              </a:rPr>
              <a:t>are</a:t>
            </a:r>
            <a:r>
              <a:rPr sz="2400" b="1" spc="165" dirty="0">
                <a:latin typeface="Times New Roman"/>
                <a:cs typeface="Times New Roman"/>
              </a:rPr>
              <a:t>  </a:t>
            </a:r>
            <a:r>
              <a:rPr sz="2400" b="1" dirty="0">
                <a:latin typeface="Times New Roman"/>
                <a:cs typeface="Times New Roman"/>
              </a:rPr>
              <a:t>utilized.</a:t>
            </a:r>
            <a:r>
              <a:rPr sz="2400" b="1" spc="160" dirty="0">
                <a:latin typeface="Times New Roman"/>
                <a:cs typeface="Times New Roman"/>
              </a:rPr>
              <a:t>  </a:t>
            </a:r>
            <a:r>
              <a:rPr sz="2400" b="1" dirty="0">
                <a:latin typeface="Times New Roman"/>
                <a:cs typeface="Times New Roman"/>
              </a:rPr>
              <a:t>Some</a:t>
            </a:r>
            <a:r>
              <a:rPr sz="2400" b="1" spc="170" dirty="0">
                <a:latin typeface="Times New Roman"/>
                <a:cs typeface="Times New Roman"/>
              </a:rPr>
              <a:t>  </a:t>
            </a:r>
            <a:r>
              <a:rPr sz="2400" b="1" dirty="0">
                <a:latin typeface="Times New Roman"/>
                <a:cs typeface="Times New Roman"/>
              </a:rPr>
              <a:t>research</a:t>
            </a:r>
            <a:r>
              <a:rPr sz="2400" b="1" spc="160" dirty="0">
                <a:latin typeface="Times New Roman"/>
                <a:cs typeface="Times New Roman"/>
              </a:rPr>
              <a:t>  </a:t>
            </a:r>
            <a:r>
              <a:rPr sz="2400" b="1" dirty="0">
                <a:latin typeface="Times New Roman"/>
                <a:cs typeface="Times New Roman"/>
              </a:rPr>
              <a:t>studies</a:t>
            </a:r>
            <a:r>
              <a:rPr sz="2400" b="1" spc="170" dirty="0">
                <a:latin typeface="Times New Roman"/>
                <a:cs typeface="Times New Roman"/>
              </a:rPr>
              <a:t>  </a:t>
            </a:r>
            <a:r>
              <a:rPr sz="2400" b="1" dirty="0">
                <a:latin typeface="Times New Roman"/>
                <a:cs typeface="Times New Roman"/>
              </a:rPr>
              <a:t>can</a:t>
            </a:r>
            <a:r>
              <a:rPr sz="2400" b="1" spc="165" dirty="0">
                <a:latin typeface="Times New Roman"/>
                <a:cs typeface="Times New Roman"/>
              </a:rPr>
              <a:t>  </a:t>
            </a:r>
            <a:r>
              <a:rPr sz="2400" b="1" dirty="0">
                <a:latin typeface="Times New Roman"/>
                <a:cs typeface="Times New Roman"/>
              </a:rPr>
              <a:t>be</a:t>
            </a:r>
            <a:r>
              <a:rPr sz="2400" b="1" spc="165" dirty="0">
                <a:latin typeface="Times New Roman"/>
                <a:cs typeface="Times New Roman"/>
              </a:rPr>
              <a:t>  </a:t>
            </a:r>
            <a:r>
              <a:rPr sz="2400" b="1" spc="-20" dirty="0">
                <a:latin typeface="Times New Roman"/>
                <a:cs typeface="Times New Roman"/>
              </a:rPr>
              <a:t>both </a:t>
            </a:r>
            <a:r>
              <a:rPr sz="2400" b="1" dirty="0">
                <a:latin typeface="Times New Roman"/>
                <a:cs typeface="Times New Roman"/>
              </a:rPr>
              <a:t>descriptive</a:t>
            </a:r>
            <a:r>
              <a:rPr sz="2400" b="1" spc="-55" dirty="0">
                <a:latin typeface="Times New Roman"/>
                <a:cs typeface="Times New Roman"/>
              </a:rPr>
              <a:t> </a:t>
            </a:r>
            <a:r>
              <a:rPr sz="2400" b="1" dirty="0">
                <a:latin typeface="Times New Roman"/>
                <a:cs typeface="Times New Roman"/>
              </a:rPr>
              <a:t>and</a:t>
            </a:r>
            <a:r>
              <a:rPr sz="2400" b="1" spc="-15" dirty="0">
                <a:latin typeface="Times New Roman"/>
                <a:cs typeface="Times New Roman"/>
              </a:rPr>
              <a:t> </a:t>
            </a:r>
            <a:r>
              <a:rPr sz="2400" b="1" spc="-10" dirty="0">
                <a:latin typeface="Times New Roman"/>
                <a:cs typeface="Times New Roman"/>
              </a:rPr>
              <a:t>analytical.</a:t>
            </a:r>
            <a:endParaRPr sz="2400" dirty="0">
              <a:latin typeface="Times New Roman"/>
              <a:cs typeface="Times New Roman"/>
            </a:endParaRPr>
          </a:p>
        </p:txBody>
      </p:sp>
    </p:spTree>
    <p:extLst>
      <p:ext uri="{BB962C8B-B14F-4D97-AF65-F5344CB8AC3E}">
        <p14:creationId xmlns:p14="http://schemas.microsoft.com/office/powerpoint/2010/main" val="8875409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775205"/>
            <a:ext cx="10360660" cy="4284345"/>
          </a:xfrm>
          <a:prstGeom prst="rect">
            <a:avLst/>
          </a:prstGeom>
        </p:spPr>
        <p:txBody>
          <a:bodyPr vert="horz" wrap="square" lIns="0" tIns="85725" rIns="0" bIns="0" rtlCol="0">
            <a:spAutoFit/>
          </a:bodyPr>
          <a:lstStyle/>
          <a:p>
            <a:pPr marL="240029" marR="5080" indent="-227965" algn="just">
              <a:lnSpc>
                <a:spcPct val="80000"/>
              </a:lnSpc>
              <a:spcBef>
                <a:spcPts val="675"/>
              </a:spcBef>
              <a:buFont typeface="Arial MT"/>
              <a:buChar char="•"/>
              <a:tabLst>
                <a:tab pos="241300" algn="l"/>
              </a:tabLst>
            </a:pPr>
            <a:r>
              <a:rPr sz="2400" dirty="0">
                <a:latin typeface="Times New Roman"/>
                <a:cs typeface="Times New Roman"/>
              </a:rPr>
              <a:t>(ii)</a:t>
            </a:r>
            <a:r>
              <a:rPr sz="2400" spc="430" dirty="0">
                <a:latin typeface="Times New Roman"/>
                <a:cs typeface="Times New Roman"/>
              </a:rPr>
              <a:t> </a:t>
            </a:r>
            <a:r>
              <a:rPr sz="2400" b="1" dirty="0">
                <a:latin typeface="Times New Roman"/>
                <a:cs typeface="Times New Roman"/>
              </a:rPr>
              <a:t>Applied</a:t>
            </a:r>
            <a:r>
              <a:rPr sz="2400" b="1" spc="420" dirty="0">
                <a:latin typeface="Times New Roman"/>
                <a:cs typeface="Times New Roman"/>
              </a:rPr>
              <a:t> </a:t>
            </a:r>
            <a:r>
              <a:rPr sz="2400" b="1" dirty="0">
                <a:latin typeface="Times New Roman"/>
                <a:cs typeface="Times New Roman"/>
              </a:rPr>
              <a:t>versus</a:t>
            </a:r>
            <a:r>
              <a:rPr sz="2400" b="1" spc="434" dirty="0">
                <a:latin typeface="Times New Roman"/>
                <a:cs typeface="Times New Roman"/>
              </a:rPr>
              <a:t> </a:t>
            </a:r>
            <a:r>
              <a:rPr sz="2400" b="1" dirty="0">
                <a:latin typeface="Times New Roman"/>
                <a:cs typeface="Times New Roman"/>
              </a:rPr>
              <a:t>Fundamental:</a:t>
            </a:r>
            <a:r>
              <a:rPr sz="2400" b="1" spc="420" dirty="0">
                <a:latin typeface="Times New Roman"/>
                <a:cs typeface="Times New Roman"/>
              </a:rPr>
              <a:t> </a:t>
            </a:r>
            <a:r>
              <a:rPr sz="2400" dirty="0">
                <a:latin typeface="Times New Roman"/>
                <a:cs typeface="Times New Roman"/>
              </a:rPr>
              <a:t>Research</a:t>
            </a:r>
            <a:r>
              <a:rPr sz="2400" spc="415" dirty="0">
                <a:latin typeface="Times New Roman"/>
                <a:cs typeface="Times New Roman"/>
              </a:rPr>
              <a:t> </a:t>
            </a:r>
            <a:r>
              <a:rPr sz="2400" dirty="0">
                <a:latin typeface="Times New Roman"/>
                <a:cs typeface="Times New Roman"/>
              </a:rPr>
              <a:t>can</a:t>
            </a:r>
            <a:r>
              <a:rPr sz="2400" spc="430" dirty="0">
                <a:latin typeface="Times New Roman"/>
                <a:cs typeface="Times New Roman"/>
              </a:rPr>
              <a:t> </a:t>
            </a:r>
            <a:r>
              <a:rPr sz="2400" dirty="0">
                <a:latin typeface="Times New Roman"/>
                <a:cs typeface="Times New Roman"/>
              </a:rPr>
              <a:t>either</a:t>
            </a:r>
            <a:r>
              <a:rPr sz="2400" spc="434" dirty="0">
                <a:latin typeface="Times New Roman"/>
                <a:cs typeface="Times New Roman"/>
              </a:rPr>
              <a:t> </a:t>
            </a:r>
            <a:r>
              <a:rPr sz="2400" dirty="0">
                <a:latin typeface="Times New Roman"/>
                <a:cs typeface="Times New Roman"/>
              </a:rPr>
              <a:t>be</a:t>
            </a:r>
            <a:r>
              <a:rPr sz="2400" spc="415" dirty="0">
                <a:latin typeface="Times New Roman"/>
                <a:cs typeface="Times New Roman"/>
              </a:rPr>
              <a:t> </a:t>
            </a:r>
            <a:r>
              <a:rPr sz="2400" dirty="0">
                <a:latin typeface="Times New Roman"/>
                <a:cs typeface="Times New Roman"/>
              </a:rPr>
              <a:t>applied</a:t>
            </a:r>
            <a:r>
              <a:rPr sz="2400" spc="430" dirty="0">
                <a:latin typeface="Times New Roman"/>
                <a:cs typeface="Times New Roman"/>
              </a:rPr>
              <a:t> </a:t>
            </a:r>
            <a:r>
              <a:rPr sz="2400" dirty="0">
                <a:latin typeface="Times New Roman"/>
                <a:cs typeface="Times New Roman"/>
              </a:rPr>
              <a:t>research</a:t>
            </a:r>
            <a:r>
              <a:rPr sz="2400" spc="425" dirty="0">
                <a:latin typeface="Times New Roman"/>
                <a:cs typeface="Times New Roman"/>
              </a:rPr>
              <a:t> </a:t>
            </a:r>
            <a:r>
              <a:rPr sz="2400" spc="-25" dirty="0">
                <a:latin typeface="Times New Roman"/>
                <a:cs typeface="Times New Roman"/>
              </a:rPr>
              <a:t>or 	</a:t>
            </a:r>
            <a:r>
              <a:rPr sz="2400" dirty="0">
                <a:latin typeface="Times New Roman"/>
                <a:cs typeface="Times New Roman"/>
              </a:rPr>
              <a:t>fundamental</a:t>
            </a:r>
            <a:r>
              <a:rPr sz="2400" spc="180" dirty="0">
                <a:latin typeface="Times New Roman"/>
                <a:cs typeface="Times New Roman"/>
              </a:rPr>
              <a:t>  </a:t>
            </a:r>
            <a:r>
              <a:rPr sz="2400" dirty="0">
                <a:latin typeface="Times New Roman"/>
                <a:cs typeface="Times New Roman"/>
              </a:rPr>
              <a:t>(basic</a:t>
            </a:r>
            <a:r>
              <a:rPr sz="2400" spc="190" dirty="0">
                <a:latin typeface="Times New Roman"/>
                <a:cs typeface="Times New Roman"/>
              </a:rPr>
              <a:t>  </a:t>
            </a:r>
            <a:r>
              <a:rPr sz="2400" dirty="0">
                <a:latin typeface="Times New Roman"/>
                <a:cs typeface="Times New Roman"/>
              </a:rPr>
              <a:t>or</a:t>
            </a:r>
            <a:r>
              <a:rPr sz="2400" spc="180" dirty="0">
                <a:latin typeface="Times New Roman"/>
                <a:cs typeface="Times New Roman"/>
              </a:rPr>
              <a:t>  </a:t>
            </a:r>
            <a:r>
              <a:rPr sz="2400" dirty="0">
                <a:latin typeface="Times New Roman"/>
                <a:cs typeface="Times New Roman"/>
              </a:rPr>
              <a:t>pure)</a:t>
            </a:r>
            <a:r>
              <a:rPr sz="2400" spc="175" dirty="0">
                <a:latin typeface="Times New Roman"/>
                <a:cs typeface="Times New Roman"/>
              </a:rPr>
              <a:t>  </a:t>
            </a:r>
            <a:r>
              <a:rPr sz="2400" dirty="0">
                <a:latin typeface="Times New Roman"/>
                <a:cs typeface="Times New Roman"/>
              </a:rPr>
              <a:t>research.</a:t>
            </a:r>
            <a:r>
              <a:rPr sz="2400" spc="185" dirty="0">
                <a:latin typeface="Times New Roman"/>
                <a:cs typeface="Times New Roman"/>
              </a:rPr>
              <a:t>  </a:t>
            </a:r>
            <a:r>
              <a:rPr sz="2400" dirty="0">
                <a:latin typeface="Times New Roman"/>
                <a:cs typeface="Times New Roman"/>
              </a:rPr>
              <a:t>Applied</a:t>
            </a:r>
            <a:r>
              <a:rPr sz="2400" spc="180" dirty="0">
                <a:latin typeface="Times New Roman"/>
                <a:cs typeface="Times New Roman"/>
              </a:rPr>
              <a:t>  </a:t>
            </a:r>
            <a:r>
              <a:rPr sz="2400" dirty="0">
                <a:latin typeface="Times New Roman"/>
                <a:cs typeface="Times New Roman"/>
              </a:rPr>
              <a:t>research</a:t>
            </a:r>
            <a:r>
              <a:rPr sz="2400" spc="185" dirty="0">
                <a:latin typeface="Times New Roman"/>
                <a:cs typeface="Times New Roman"/>
              </a:rPr>
              <a:t>  </a:t>
            </a:r>
            <a:r>
              <a:rPr sz="2400" dirty="0">
                <a:latin typeface="Times New Roman"/>
                <a:cs typeface="Times New Roman"/>
              </a:rPr>
              <a:t>seeks</a:t>
            </a:r>
            <a:r>
              <a:rPr sz="2400" spc="180" dirty="0">
                <a:latin typeface="Times New Roman"/>
                <a:cs typeface="Times New Roman"/>
              </a:rPr>
              <a:t>  </a:t>
            </a:r>
            <a:r>
              <a:rPr sz="2400" dirty="0">
                <a:latin typeface="Times New Roman"/>
                <a:cs typeface="Times New Roman"/>
              </a:rPr>
              <a:t>to</a:t>
            </a:r>
            <a:r>
              <a:rPr sz="2400" spc="175" dirty="0">
                <a:latin typeface="Times New Roman"/>
                <a:cs typeface="Times New Roman"/>
              </a:rPr>
              <a:t>  </a:t>
            </a:r>
            <a:r>
              <a:rPr sz="2400" b="1" dirty="0">
                <a:latin typeface="Times New Roman"/>
                <a:cs typeface="Times New Roman"/>
              </a:rPr>
              <a:t>solve</a:t>
            </a:r>
            <a:r>
              <a:rPr sz="2400" b="1" spc="190" dirty="0">
                <a:latin typeface="Times New Roman"/>
                <a:cs typeface="Times New Roman"/>
              </a:rPr>
              <a:t>  </a:t>
            </a:r>
            <a:r>
              <a:rPr sz="2400" b="1" spc="-25" dirty="0">
                <a:latin typeface="Times New Roman"/>
                <a:cs typeface="Times New Roman"/>
              </a:rPr>
              <a:t>an 	</a:t>
            </a:r>
            <a:r>
              <a:rPr sz="2400" b="1" dirty="0">
                <a:latin typeface="Times New Roman"/>
                <a:cs typeface="Times New Roman"/>
              </a:rPr>
              <a:t>immediate</a:t>
            </a:r>
            <a:r>
              <a:rPr sz="2400" b="1" spc="515" dirty="0">
                <a:latin typeface="Times New Roman"/>
                <a:cs typeface="Times New Roman"/>
              </a:rPr>
              <a:t> </a:t>
            </a:r>
            <a:r>
              <a:rPr sz="2400" b="1" dirty="0">
                <a:latin typeface="Times New Roman"/>
                <a:cs typeface="Times New Roman"/>
              </a:rPr>
              <a:t>problem</a:t>
            </a:r>
            <a:r>
              <a:rPr sz="2400" b="1" spc="530" dirty="0">
                <a:latin typeface="Times New Roman"/>
                <a:cs typeface="Times New Roman"/>
              </a:rPr>
              <a:t> </a:t>
            </a:r>
            <a:r>
              <a:rPr sz="2400" dirty="0">
                <a:latin typeface="Times New Roman"/>
                <a:cs typeface="Times New Roman"/>
              </a:rPr>
              <a:t>facing</a:t>
            </a:r>
            <a:r>
              <a:rPr sz="2400" spc="509" dirty="0">
                <a:latin typeface="Times New Roman"/>
                <a:cs typeface="Times New Roman"/>
              </a:rPr>
              <a:t> </a:t>
            </a:r>
            <a:r>
              <a:rPr sz="2400" dirty="0">
                <a:latin typeface="Times New Roman"/>
                <a:cs typeface="Times New Roman"/>
              </a:rPr>
              <a:t>the</a:t>
            </a:r>
            <a:r>
              <a:rPr sz="2400" spc="530" dirty="0">
                <a:latin typeface="Times New Roman"/>
                <a:cs typeface="Times New Roman"/>
              </a:rPr>
              <a:t> </a:t>
            </a:r>
            <a:r>
              <a:rPr sz="2400" dirty="0">
                <a:latin typeface="Times New Roman"/>
                <a:cs typeface="Times New Roman"/>
              </a:rPr>
              <a:t>organization,</a:t>
            </a:r>
            <a:r>
              <a:rPr sz="2400" spc="515" dirty="0">
                <a:latin typeface="Times New Roman"/>
                <a:cs typeface="Times New Roman"/>
              </a:rPr>
              <a:t> </a:t>
            </a:r>
            <a:r>
              <a:rPr sz="2400" dirty="0">
                <a:latin typeface="Times New Roman"/>
                <a:cs typeface="Times New Roman"/>
              </a:rPr>
              <a:t>whereas</a:t>
            </a:r>
            <a:r>
              <a:rPr sz="2400" spc="530" dirty="0">
                <a:latin typeface="Times New Roman"/>
                <a:cs typeface="Times New Roman"/>
              </a:rPr>
              <a:t> </a:t>
            </a:r>
            <a:r>
              <a:rPr sz="2400" dirty="0">
                <a:latin typeface="Times New Roman"/>
                <a:cs typeface="Times New Roman"/>
              </a:rPr>
              <a:t>fundamental</a:t>
            </a:r>
            <a:r>
              <a:rPr sz="2400" spc="520" dirty="0">
                <a:latin typeface="Times New Roman"/>
                <a:cs typeface="Times New Roman"/>
              </a:rPr>
              <a:t> </a:t>
            </a:r>
            <a:r>
              <a:rPr sz="2400" dirty="0">
                <a:latin typeface="Times New Roman"/>
                <a:cs typeface="Times New Roman"/>
              </a:rPr>
              <a:t>research</a:t>
            </a:r>
            <a:r>
              <a:rPr sz="2400" spc="509" dirty="0">
                <a:latin typeface="Times New Roman"/>
                <a:cs typeface="Times New Roman"/>
              </a:rPr>
              <a:t> </a:t>
            </a:r>
            <a:r>
              <a:rPr sz="2400" spc="-25" dirty="0">
                <a:latin typeface="Times New Roman"/>
                <a:cs typeface="Times New Roman"/>
              </a:rPr>
              <a:t>is 	</a:t>
            </a:r>
            <a:r>
              <a:rPr sz="2400" b="1" dirty="0">
                <a:latin typeface="Times New Roman"/>
                <a:cs typeface="Times New Roman"/>
              </a:rPr>
              <a:t>concerned</a:t>
            </a:r>
            <a:r>
              <a:rPr sz="2400" b="1" spc="235" dirty="0">
                <a:latin typeface="Times New Roman"/>
                <a:cs typeface="Times New Roman"/>
              </a:rPr>
              <a:t>  </a:t>
            </a:r>
            <a:r>
              <a:rPr sz="2400" b="1" dirty="0">
                <a:latin typeface="Times New Roman"/>
                <a:cs typeface="Times New Roman"/>
              </a:rPr>
              <a:t>with</a:t>
            </a:r>
            <a:r>
              <a:rPr sz="2400" b="1" spc="245" dirty="0">
                <a:latin typeface="Times New Roman"/>
                <a:cs typeface="Times New Roman"/>
              </a:rPr>
              <a:t>  </a:t>
            </a:r>
            <a:r>
              <a:rPr sz="2400" b="1" dirty="0">
                <a:latin typeface="Times New Roman"/>
                <a:cs typeface="Times New Roman"/>
              </a:rPr>
              <a:t>generalizations</a:t>
            </a:r>
            <a:r>
              <a:rPr sz="2400" b="1" spc="245" dirty="0">
                <a:latin typeface="Times New Roman"/>
                <a:cs typeface="Times New Roman"/>
              </a:rPr>
              <a:t>  </a:t>
            </a:r>
            <a:r>
              <a:rPr sz="2400" b="1" dirty="0">
                <a:latin typeface="Times New Roman"/>
                <a:cs typeface="Times New Roman"/>
              </a:rPr>
              <a:t>and</a:t>
            </a:r>
            <a:r>
              <a:rPr sz="2400" b="1" spc="240" dirty="0">
                <a:latin typeface="Times New Roman"/>
                <a:cs typeface="Times New Roman"/>
              </a:rPr>
              <a:t>  </a:t>
            </a:r>
            <a:r>
              <a:rPr sz="2400" b="1" dirty="0">
                <a:latin typeface="Times New Roman"/>
                <a:cs typeface="Times New Roman"/>
              </a:rPr>
              <a:t>formulation</a:t>
            </a:r>
            <a:r>
              <a:rPr sz="2400" b="1" spc="240" dirty="0">
                <a:latin typeface="Times New Roman"/>
                <a:cs typeface="Times New Roman"/>
              </a:rPr>
              <a:t>  </a:t>
            </a:r>
            <a:r>
              <a:rPr sz="2400" b="1" dirty="0">
                <a:latin typeface="Times New Roman"/>
                <a:cs typeface="Times New Roman"/>
              </a:rPr>
              <a:t>of</a:t>
            </a:r>
            <a:r>
              <a:rPr sz="2400" b="1" spc="245" dirty="0">
                <a:latin typeface="Times New Roman"/>
                <a:cs typeface="Times New Roman"/>
              </a:rPr>
              <a:t>  </a:t>
            </a:r>
            <a:r>
              <a:rPr sz="2400" b="1" dirty="0">
                <a:latin typeface="Times New Roman"/>
                <a:cs typeface="Times New Roman"/>
              </a:rPr>
              <a:t>a</a:t>
            </a:r>
            <a:r>
              <a:rPr sz="2400" b="1" spc="240" dirty="0">
                <a:latin typeface="Times New Roman"/>
                <a:cs typeface="Times New Roman"/>
              </a:rPr>
              <a:t>  </a:t>
            </a:r>
            <a:r>
              <a:rPr sz="2400" b="1" dirty="0">
                <a:latin typeface="Times New Roman"/>
                <a:cs typeface="Times New Roman"/>
              </a:rPr>
              <a:t>theory</a:t>
            </a:r>
            <a:r>
              <a:rPr sz="2400" dirty="0">
                <a:latin typeface="Times New Roman"/>
                <a:cs typeface="Times New Roman"/>
              </a:rPr>
              <a:t>.</a:t>
            </a:r>
            <a:r>
              <a:rPr sz="2400" spc="240" dirty="0">
                <a:latin typeface="Times New Roman"/>
                <a:cs typeface="Times New Roman"/>
              </a:rPr>
              <a:t>  </a:t>
            </a:r>
            <a:r>
              <a:rPr sz="2400" spc="-10" dirty="0">
                <a:latin typeface="Times New Roman"/>
                <a:cs typeface="Times New Roman"/>
              </a:rPr>
              <a:t>Research 	</a:t>
            </a:r>
            <a:r>
              <a:rPr sz="2400" dirty="0">
                <a:latin typeface="Times New Roman"/>
                <a:cs typeface="Times New Roman"/>
              </a:rPr>
              <a:t>concerning</a:t>
            </a:r>
            <a:r>
              <a:rPr sz="2400" spc="85" dirty="0">
                <a:latin typeface="Times New Roman"/>
                <a:cs typeface="Times New Roman"/>
              </a:rPr>
              <a:t> </a:t>
            </a:r>
            <a:r>
              <a:rPr sz="2400" b="1" dirty="0">
                <a:latin typeface="Times New Roman"/>
                <a:cs typeface="Times New Roman"/>
              </a:rPr>
              <a:t>natural</a:t>
            </a:r>
            <a:r>
              <a:rPr sz="2400" b="1" spc="100" dirty="0">
                <a:latin typeface="Times New Roman"/>
                <a:cs typeface="Times New Roman"/>
              </a:rPr>
              <a:t> </a:t>
            </a:r>
            <a:r>
              <a:rPr sz="2400" b="1" dirty="0">
                <a:latin typeface="Times New Roman"/>
                <a:cs typeface="Times New Roman"/>
              </a:rPr>
              <a:t>phenomena</a:t>
            </a:r>
            <a:r>
              <a:rPr sz="2400" b="1" spc="90" dirty="0">
                <a:latin typeface="Times New Roman"/>
                <a:cs typeface="Times New Roman"/>
              </a:rPr>
              <a:t> </a:t>
            </a:r>
            <a:r>
              <a:rPr sz="2400" b="1" dirty="0">
                <a:latin typeface="Times New Roman"/>
                <a:cs typeface="Times New Roman"/>
              </a:rPr>
              <a:t>or</a:t>
            </a:r>
            <a:r>
              <a:rPr sz="2400" b="1" spc="50" dirty="0">
                <a:latin typeface="Times New Roman"/>
                <a:cs typeface="Times New Roman"/>
              </a:rPr>
              <a:t> </a:t>
            </a:r>
            <a:r>
              <a:rPr sz="2400" b="1" dirty="0">
                <a:latin typeface="Times New Roman"/>
                <a:cs typeface="Times New Roman"/>
              </a:rPr>
              <a:t>relating</a:t>
            </a:r>
            <a:r>
              <a:rPr sz="2400" b="1" spc="95" dirty="0">
                <a:latin typeface="Times New Roman"/>
                <a:cs typeface="Times New Roman"/>
              </a:rPr>
              <a:t> </a:t>
            </a:r>
            <a:r>
              <a:rPr sz="2400" b="1" dirty="0">
                <a:latin typeface="Times New Roman"/>
                <a:cs typeface="Times New Roman"/>
              </a:rPr>
              <a:t>to</a:t>
            </a:r>
            <a:r>
              <a:rPr sz="2400" b="1" spc="80" dirty="0">
                <a:latin typeface="Times New Roman"/>
                <a:cs typeface="Times New Roman"/>
              </a:rPr>
              <a:t> </a:t>
            </a:r>
            <a:r>
              <a:rPr sz="2400" b="1" dirty="0">
                <a:latin typeface="Times New Roman"/>
                <a:cs typeface="Times New Roman"/>
              </a:rPr>
              <a:t>pure</a:t>
            </a:r>
            <a:r>
              <a:rPr sz="2400" b="1" spc="95" dirty="0">
                <a:latin typeface="Times New Roman"/>
                <a:cs typeface="Times New Roman"/>
              </a:rPr>
              <a:t> </a:t>
            </a:r>
            <a:r>
              <a:rPr sz="2400" b="1" dirty="0">
                <a:latin typeface="Times New Roman"/>
                <a:cs typeface="Times New Roman"/>
              </a:rPr>
              <a:t>mathematics</a:t>
            </a:r>
            <a:r>
              <a:rPr sz="2400" b="1" spc="95" dirty="0">
                <a:latin typeface="Times New Roman"/>
                <a:cs typeface="Times New Roman"/>
              </a:rPr>
              <a:t> </a:t>
            </a:r>
            <a:r>
              <a:rPr sz="2400" b="1" dirty="0">
                <a:latin typeface="Times New Roman"/>
                <a:cs typeface="Times New Roman"/>
              </a:rPr>
              <a:t>are</a:t>
            </a:r>
            <a:r>
              <a:rPr sz="2400" b="1" spc="85" dirty="0">
                <a:latin typeface="Times New Roman"/>
                <a:cs typeface="Times New Roman"/>
              </a:rPr>
              <a:t> </a:t>
            </a:r>
            <a:r>
              <a:rPr sz="2400" b="1" spc="-10" dirty="0">
                <a:latin typeface="Times New Roman"/>
                <a:cs typeface="Times New Roman"/>
              </a:rPr>
              <a:t>examples 	</a:t>
            </a:r>
            <a:r>
              <a:rPr sz="2400" b="1" dirty="0">
                <a:latin typeface="Times New Roman"/>
                <a:cs typeface="Times New Roman"/>
              </a:rPr>
              <a:t>of</a:t>
            </a:r>
            <a:r>
              <a:rPr sz="2400" b="1" spc="-70" dirty="0">
                <a:latin typeface="Times New Roman"/>
                <a:cs typeface="Times New Roman"/>
              </a:rPr>
              <a:t> </a:t>
            </a:r>
            <a:r>
              <a:rPr sz="2400" b="1" dirty="0">
                <a:latin typeface="Times New Roman"/>
                <a:cs typeface="Times New Roman"/>
              </a:rPr>
              <a:t>fundamental</a:t>
            </a:r>
            <a:r>
              <a:rPr sz="2400" b="1" spc="-75" dirty="0">
                <a:latin typeface="Times New Roman"/>
                <a:cs typeface="Times New Roman"/>
              </a:rPr>
              <a:t> </a:t>
            </a:r>
            <a:r>
              <a:rPr sz="2400" b="1" spc="-10" dirty="0">
                <a:latin typeface="Times New Roman"/>
                <a:cs typeface="Times New Roman"/>
              </a:rPr>
              <a:t>research.</a:t>
            </a:r>
            <a:endParaRPr sz="2400">
              <a:latin typeface="Times New Roman"/>
              <a:cs typeface="Times New Roman"/>
            </a:endParaRPr>
          </a:p>
          <a:p>
            <a:pPr>
              <a:lnSpc>
                <a:spcPct val="100000"/>
              </a:lnSpc>
              <a:buFont typeface="Arial MT"/>
              <a:buChar char="•"/>
            </a:pPr>
            <a:endParaRPr sz="2400">
              <a:latin typeface="Times New Roman"/>
              <a:cs typeface="Times New Roman"/>
            </a:endParaRPr>
          </a:p>
          <a:p>
            <a:pPr>
              <a:lnSpc>
                <a:spcPct val="100000"/>
              </a:lnSpc>
              <a:spcBef>
                <a:spcPts val="2075"/>
              </a:spcBef>
              <a:buFont typeface="Arial MT"/>
              <a:buChar char="•"/>
            </a:pPr>
            <a:endParaRPr sz="2400">
              <a:latin typeface="Times New Roman"/>
              <a:cs typeface="Times New Roman"/>
            </a:endParaRPr>
          </a:p>
          <a:p>
            <a:pPr marL="241300" marR="5080" indent="-229235" algn="just">
              <a:lnSpc>
                <a:spcPts val="2300"/>
              </a:lnSpc>
              <a:buFont typeface="Arial MT"/>
              <a:buChar char="•"/>
              <a:tabLst>
                <a:tab pos="241300" algn="l"/>
                <a:tab pos="315595" algn="l"/>
              </a:tabLst>
            </a:pPr>
            <a:r>
              <a:rPr sz="2400" dirty="0">
                <a:latin typeface="Times New Roman"/>
                <a:cs typeface="Times New Roman"/>
              </a:rPr>
              <a:t>	(iii)</a:t>
            </a:r>
            <a:r>
              <a:rPr sz="2400" spc="95" dirty="0">
                <a:latin typeface="Times New Roman"/>
                <a:cs typeface="Times New Roman"/>
              </a:rPr>
              <a:t>  </a:t>
            </a:r>
            <a:r>
              <a:rPr sz="2400" b="1" dirty="0">
                <a:latin typeface="Times New Roman"/>
                <a:cs typeface="Times New Roman"/>
              </a:rPr>
              <a:t>Quantitative</a:t>
            </a:r>
            <a:r>
              <a:rPr sz="2400" b="1" spc="100" dirty="0">
                <a:latin typeface="Times New Roman"/>
                <a:cs typeface="Times New Roman"/>
              </a:rPr>
              <a:t>  </a:t>
            </a:r>
            <a:r>
              <a:rPr sz="2400" b="1" dirty="0">
                <a:latin typeface="Times New Roman"/>
                <a:cs typeface="Times New Roman"/>
              </a:rPr>
              <a:t>versus</a:t>
            </a:r>
            <a:r>
              <a:rPr sz="2400" b="1" spc="105" dirty="0">
                <a:latin typeface="Times New Roman"/>
                <a:cs typeface="Times New Roman"/>
              </a:rPr>
              <a:t>  </a:t>
            </a:r>
            <a:r>
              <a:rPr sz="2400" b="1" dirty="0">
                <a:latin typeface="Times New Roman"/>
                <a:cs typeface="Times New Roman"/>
              </a:rPr>
              <a:t>Qualitative:</a:t>
            </a:r>
            <a:r>
              <a:rPr sz="2400" b="1" spc="100" dirty="0">
                <a:latin typeface="Times New Roman"/>
                <a:cs typeface="Times New Roman"/>
              </a:rPr>
              <a:t>  </a:t>
            </a:r>
            <a:r>
              <a:rPr sz="2400" dirty="0">
                <a:latin typeface="Times New Roman"/>
                <a:cs typeface="Times New Roman"/>
              </a:rPr>
              <a:t>Quantitative</a:t>
            </a:r>
            <a:r>
              <a:rPr sz="2400" spc="95" dirty="0">
                <a:latin typeface="Times New Roman"/>
                <a:cs typeface="Times New Roman"/>
              </a:rPr>
              <a:t>  </a:t>
            </a:r>
            <a:r>
              <a:rPr sz="2400" dirty="0">
                <a:latin typeface="Times New Roman"/>
                <a:cs typeface="Times New Roman"/>
              </a:rPr>
              <a:t>research</a:t>
            </a:r>
            <a:r>
              <a:rPr sz="2400" spc="95" dirty="0">
                <a:latin typeface="Times New Roman"/>
                <a:cs typeface="Times New Roman"/>
              </a:rPr>
              <a:t>  </a:t>
            </a:r>
            <a:r>
              <a:rPr sz="2400" dirty="0">
                <a:latin typeface="Times New Roman"/>
                <a:cs typeface="Times New Roman"/>
              </a:rPr>
              <a:t>uses</a:t>
            </a:r>
            <a:r>
              <a:rPr sz="2400" spc="100" dirty="0">
                <a:latin typeface="Times New Roman"/>
                <a:cs typeface="Times New Roman"/>
              </a:rPr>
              <a:t>  </a:t>
            </a:r>
            <a:r>
              <a:rPr sz="2400" b="1" spc="-10" dirty="0">
                <a:latin typeface="Times New Roman"/>
                <a:cs typeface="Times New Roman"/>
              </a:rPr>
              <a:t>statistical </a:t>
            </a:r>
            <a:r>
              <a:rPr sz="2400" b="1" dirty="0">
                <a:latin typeface="Times New Roman"/>
                <a:cs typeface="Times New Roman"/>
              </a:rPr>
              <a:t>observations</a:t>
            </a:r>
            <a:r>
              <a:rPr sz="2400" b="1" spc="-20" dirty="0">
                <a:latin typeface="Times New Roman"/>
                <a:cs typeface="Times New Roman"/>
              </a:rPr>
              <a:t> </a:t>
            </a:r>
            <a:r>
              <a:rPr sz="2400" b="1" dirty="0">
                <a:latin typeface="Times New Roman"/>
                <a:cs typeface="Times New Roman"/>
              </a:rPr>
              <a:t>of</a:t>
            </a:r>
            <a:r>
              <a:rPr sz="2400" b="1" spc="-15" dirty="0">
                <a:latin typeface="Times New Roman"/>
                <a:cs typeface="Times New Roman"/>
              </a:rPr>
              <a:t> </a:t>
            </a:r>
            <a:r>
              <a:rPr sz="2400" b="1" dirty="0">
                <a:latin typeface="Times New Roman"/>
                <a:cs typeface="Times New Roman"/>
              </a:rPr>
              <a:t>a</a:t>
            </a:r>
            <a:r>
              <a:rPr sz="2400" b="1" spc="-20" dirty="0">
                <a:latin typeface="Times New Roman"/>
                <a:cs typeface="Times New Roman"/>
              </a:rPr>
              <a:t> </a:t>
            </a:r>
            <a:r>
              <a:rPr sz="2400" b="1" dirty="0">
                <a:latin typeface="Times New Roman"/>
                <a:cs typeface="Times New Roman"/>
              </a:rPr>
              <a:t>sufficiently</a:t>
            </a:r>
            <a:r>
              <a:rPr sz="2400" b="1" spc="-30" dirty="0">
                <a:latin typeface="Times New Roman"/>
                <a:cs typeface="Times New Roman"/>
              </a:rPr>
              <a:t> </a:t>
            </a:r>
            <a:r>
              <a:rPr sz="2400" b="1" dirty="0">
                <a:latin typeface="Times New Roman"/>
                <a:cs typeface="Times New Roman"/>
              </a:rPr>
              <a:t>large</a:t>
            </a:r>
            <a:r>
              <a:rPr sz="2400" b="1" spc="-25" dirty="0">
                <a:latin typeface="Times New Roman"/>
                <a:cs typeface="Times New Roman"/>
              </a:rPr>
              <a:t> </a:t>
            </a:r>
            <a:r>
              <a:rPr sz="2400" b="1" dirty="0">
                <a:latin typeface="Times New Roman"/>
                <a:cs typeface="Times New Roman"/>
              </a:rPr>
              <a:t>number</a:t>
            </a:r>
            <a:r>
              <a:rPr sz="2400" b="1" spc="-60" dirty="0">
                <a:latin typeface="Times New Roman"/>
                <a:cs typeface="Times New Roman"/>
              </a:rPr>
              <a:t> </a:t>
            </a:r>
            <a:r>
              <a:rPr sz="2400" b="1" dirty="0">
                <a:latin typeface="Times New Roman"/>
                <a:cs typeface="Times New Roman"/>
              </a:rPr>
              <a:t>of</a:t>
            </a:r>
            <a:r>
              <a:rPr sz="2400" b="1" spc="-5" dirty="0">
                <a:latin typeface="Times New Roman"/>
                <a:cs typeface="Times New Roman"/>
              </a:rPr>
              <a:t> </a:t>
            </a:r>
            <a:r>
              <a:rPr sz="2400" b="1" dirty="0">
                <a:latin typeface="Times New Roman"/>
                <a:cs typeface="Times New Roman"/>
              </a:rPr>
              <a:t>representative</a:t>
            </a:r>
            <a:r>
              <a:rPr sz="2400" b="1" spc="-10" dirty="0">
                <a:latin typeface="Times New Roman"/>
                <a:cs typeface="Times New Roman"/>
              </a:rPr>
              <a:t> </a:t>
            </a:r>
            <a:r>
              <a:rPr sz="2400" b="1" dirty="0">
                <a:latin typeface="Times New Roman"/>
                <a:cs typeface="Times New Roman"/>
              </a:rPr>
              <a:t>cases</a:t>
            </a:r>
            <a:r>
              <a:rPr sz="2400" b="1" spc="-15" dirty="0">
                <a:latin typeface="Times New Roman"/>
                <a:cs typeface="Times New Roman"/>
              </a:rPr>
              <a:t> </a:t>
            </a:r>
            <a:r>
              <a:rPr sz="2400" dirty="0">
                <a:latin typeface="Times New Roman"/>
                <a:cs typeface="Times New Roman"/>
              </a:rPr>
              <a:t>to</a:t>
            </a:r>
            <a:r>
              <a:rPr sz="2400" spc="-20" dirty="0">
                <a:latin typeface="Times New Roman"/>
                <a:cs typeface="Times New Roman"/>
              </a:rPr>
              <a:t> </a:t>
            </a:r>
            <a:r>
              <a:rPr sz="2400" dirty="0">
                <a:latin typeface="Times New Roman"/>
                <a:cs typeface="Times New Roman"/>
              </a:rPr>
              <a:t>draw</a:t>
            </a:r>
            <a:r>
              <a:rPr sz="2400" spc="-20" dirty="0">
                <a:latin typeface="Times New Roman"/>
                <a:cs typeface="Times New Roman"/>
              </a:rPr>
              <a:t> </a:t>
            </a:r>
            <a:r>
              <a:rPr sz="2400" spc="-25" dirty="0">
                <a:latin typeface="Times New Roman"/>
                <a:cs typeface="Times New Roman"/>
              </a:rPr>
              <a:t>any </a:t>
            </a:r>
            <a:r>
              <a:rPr sz="2400" dirty="0">
                <a:latin typeface="Times New Roman"/>
                <a:cs typeface="Times New Roman"/>
              </a:rPr>
              <a:t>conclusions,</a:t>
            </a:r>
            <a:r>
              <a:rPr sz="2400" spc="135" dirty="0">
                <a:latin typeface="Times New Roman"/>
                <a:cs typeface="Times New Roman"/>
              </a:rPr>
              <a:t> </a:t>
            </a:r>
            <a:r>
              <a:rPr sz="2400" dirty="0">
                <a:latin typeface="Times New Roman"/>
                <a:cs typeface="Times New Roman"/>
              </a:rPr>
              <a:t>while</a:t>
            </a:r>
            <a:r>
              <a:rPr sz="2400" spc="150" dirty="0">
                <a:latin typeface="Times New Roman"/>
                <a:cs typeface="Times New Roman"/>
              </a:rPr>
              <a:t> </a:t>
            </a:r>
            <a:r>
              <a:rPr sz="2400" dirty="0">
                <a:latin typeface="Times New Roman"/>
                <a:cs typeface="Times New Roman"/>
              </a:rPr>
              <a:t>qualitative</a:t>
            </a:r>
            <a:r>
              <a:rPr sz="2400" spc="140" dirty="0">
                <a:latin typeface="Times New Roman"/>
                <a:cs typeface="Times New Roman"/>
              </a:rPr>
              <a:t> </a:t>
            </a:r>
            <a:r>
              <a:rPr sz="2400" dirty="0">
                <a:latin typeface="Times New Roman"/>
                <a:cs typeface="Times New Roman"/>
              </a:rPr>
              <a:t>researchers</a:t>
            </a:r>
            <a:r>
              <a:rPr sz="2400" spc="140" dirty="0">
                <a:latin typeface="Times New Roman"/>
                <a:cs typeface="Times New Roman"/>
              </a:rPr>
              <a:t> </a:t>
            </a:r>
            <a:r>
              <a:rPr sz="2400" dirty="0">
                <a:latin typeface="Times New Roman"/>
                <a:cs typeface="Times New Roman"/>
              </a:rPr>
              <a:t>rely</a:t>
            </a:r>
            <a:r>
              <a:rPr sz="2400" spc="145" dirty="0">
                <a:latin typeface="Times New Roman"/>
                <a:cs typeface="Times New Roman"/>
              </a:rPr>
              <a:t> </a:t>
            </a:r>
            <a:r>
              <a:rPr sz="2400" dirty="0">
                <a:latin typeface="Times New Roman"/>
                <a:cs typeface="Times New Roman"/>
              </a:rPr>
              <a:t>on</a:t>
            </a:r>
            <a:r>
              <a:rPr sz="2400" spc="145" dirty="0">
                <a:latin typeface="Times New Roman"/>
                <a:cs typeface="Times New Roman"/>
              </a:rPr>
              <a:t> </a:t>
            </a:r>
            <a:r>
              <a:rPr sz="2400" dirty="0">
                <a:latin typeface="Times New Roman"/>
                <a:cs typeface="Times New Roman"/>
              </a:rPr>
              <a:t>a</a:t>
            </a:r>
            <a:r>
              <a:rPr sz="2400" spc="150" dirty="0">
                <a:latin typeface="Times New Roman"/>
                <a:cs typeface="Times New Roman"/>
              </a:rPr>
              <a:t> </a:t>
            </a:r>
            <a:r>
              <a:rPr sz="2400" b="1" dirty="0">
                <a:latin typeface="Times New Roman"/>
                <a:cs typeface="Times New Roman"/>
              </a:rPr>
              <a:t>few</a:t>
            </a:r>
            <a:r>
              <a:rPr sz="2400" b="1" spc="120" dirty="0">
                <a:latin typeface="Times New Roman"/>
                <a:cs typeface="Times New Roman"/>
              </a:rPr>
              <a:t> </a:t>
            </a:r>
            <a:r>
              <a:rPr sz="2400" b="1" dirty="0">
                <a:latin typeface="Times New Roman"/>
                <a:cs typeface="Times New Roman"/>
              </a:rPr>
              <a:t>nonrepresentative</a:t>
            </a:r>
            <a:r>
              <a:rPr sz="2400" b="1" spc="110" dirty="0">
                <a:latin typeface="Times New Roman"/>
                <a:cs typeface="Times New Roman"/>
              </a:rPr>
              <a:t> </a:t>
            </a:r>
            <a:r>
              <a:rPr sz="2400" b="1" spc="-10" dirty="0">
                <a:latin typeface="Times New Roman"/>
                <a:cs typeface="Times New Roman"/>
              </a:rPr>
              <a:t>cases </a:t>
            </a:r>
            <a:r>
              <a:rPr sz="2400" b="1" dirty="0">
                <a:latin typeface="Times New Roman"/>
                <a:cs typeface="Times New Roman"/>
              </a:rPr>
              <a:t>or</a:t>
            </a:r>
            <a:r>
              <a:rPr sz="2400" b="1" spc="270" dirty="0">
                <a:latin typeface="Times New Roman"/>
                <a:cs typeface="Times New Roman"/>
              </a:rPr>
              <a:t>  </a:t>
            </a:r>
            <a:r>
              <a:rPr sz="2400" b="1" dirty="0">
                <a:latin typeface="Times New Roman"/>
                <a:cs typeface="Times New Roman"/>
              </a:rPr>
              <a:t>verbal</a:t>
            </a:r>
            <a:r>
              <a:rPr sz="2400" b="1" spc="290" dirty="0">
                <a:latin typeface="Times New Roman"/>
                <a:cs typeface="Times New Roman"/>
              </a:rPr>
              <a:t>  </a:t>
            </a:r>
            <a:r>
              <a:rPr sz="2400" b="1" dirty="0">
                <a:latin typeface="Times New Roman"/>
                <a:cs typeface="Times New Roman"/>
              </a:rPr>
              <a:t>narrative</a:t>
            </a:r>
            <a:r>
              <a:rPr sz="2400" b="1" spc="290" dirty="0">
                <a:latin typeface="Times New Roman"/>
                <a:cs typeface="Times New Roman"/>
              </a:rPr>
              <a:t>  </a:t>
            </a:r>
            <a:r>
              <a:rPr sz="2400" b="1" dirty="0">
                <a:latin typeface="Times New Roman"/>
                <a:cs typeface="Times New Roman"/>
              </a:rPr>
              <a:t>in</a:t>
            </a:r>
            <a:r>
              <a:rPr sz="2400" b="1" spc="295" dirty="0">
                <a:latin typeface="Times New Roman"/>
                <a:cs typeface="Times New Roman"/>
              </a:rPr>
              <a:t>  </a:t>
            </a:r>
            <a:r>
              <a:rPr sz="2400" b="1" dirty="0">
                <a:latin typeface="Times New Roman"/>
                <a:cs typeface="Times New Roman"/>
              </a:rPr>
              <a:t>behavioral</a:t>
            </a:r>
            <a:r>
              <a:rPr sz="2400" b="1" spc="290" dirty="0">
                <a:latin typeface="Times New Roman"/>
                <a:cs typeface="Times New Roman"/>
              </a:rPr>
              <a:t>  </a:t>
            </a:r>
            <a:r>
              <a:rPr sz="2400" b="1" dirty="0">
                <a:latin typeface="Times New Roman"/>
                <a:cs typeface="Times New Roman"/>
              </a:rPr>
              <a:t>studies</a:t>
            </a:r>
            <a:r>
              <a:rPr sz="2400" b="1" spc="300" dirty="0">
                <a:latin typeface="Times New Roman"/>
                <a:cs typeface="Times New Roman"/>
              </a:rPr>
              <a:t>  </a:t>
            </a:r>
            <a:r>
              <a:rPr sz="2400" dirty="0">
                <a:latin typeface="Times New Roman"/>
                <a:cs typeface="Times New Roman"/>
              </a:rPr>
              <a:t>such</a:t>
            </a:r>
            <a:r>
              <a:rPr sz="2400" spc="295" dirty="0">
                <a:latin typeface="Times New Roman"/>
                <a:cs typeface="Times New Roman"/>
              </a:rPr>
              <a:t>  </a:t>
            </a:r>
            <a:r>
              <a:rPr sz="2400" dirty="0">
                <a:latin typeface="Times New Roman"/>
                <a:cs typeface="Times New Roman"/>
              </a:rPr>
              <a:t>as</a:t>
            </a:r>
            <a:r>
              <a:rPr sz="2400" spc="290" dirty="0">
                <a:latin typeface="Times New Roman"/>
                <a:cs typeface="Times New Roman"/>
              </a:rPr>
              <a:t>  </a:t>
            </a:r>
            <a:r>
              <a:rPr sz="2400" dirty="0">
                <a:latin typeface="Times New Roman"/>
                <a:cs typeface="Times New Roman"/>
              </a:rPr>
              <a:t>clustering</a:t>
            </a:r>
            <a:r>
              <a:rPr sz="2400" spc="285" dirty="0">
                <a:latin typeface="Times New Roman"/>
                <a:cs typeface="Times New Roman"/>
              </a:rPr>
              <a:t>  </a:t>
            </a:r>
            <a:r>
              <a:rPr sz="2400" dirty="0">
                <a:latin typeface="Times New Roman"/>
                <a:cs typeface="Times New Roman"/>
              </a:rPr>
              <a:t>effect</a:t>
            </a:r>
            <a:r>
              <a:rPr sz="2400" spc="295" dirty="0">
                <a:latin typeface="Times New Roman"/>
                <a:cs typeface="Times New Roman"/>
              </a:rPr>
              <a:t>  </a:t>
            </a:r>
            <a:r>
              <a:rPr sz="2400" spc="-25" dirty="0">
                <a:latin typeface="Times New Roman"/>
                <a:cs typeface="Times New Roman"/>
              </a:rPr>
              <a:t>in </a:t>
            </a:r>
            <a:r>
              <a:rPr sz="2400" dirty="0">
                <a:latin typeface="Times New Roman"/>
                <a:cs typeface="Times New Roman"/>
              </a:rPr>
              <a:t>intersections</a:t>
            </a:r>
            <a:r>
              <a:rPr sz="2400" spc="-55" dirty="0">
                <a:latin typeface="Times New Roman"/>
                <a:cs typeface="Times New Roman"/>
              </a:rPr>
              <a:t> </a:t>
            </a:r>
            <a:r>
              <a:rPr sz="2400" dirty="0">
                <a:latin typeface="Times New Roman"/>
                <a:cs typeface="Times New Roman"/>
              </a:rPr>
              <a:t>in</a:t>
            </a:r>
            <a:r>
              <a:rPr sz="2400" spc="-20" dirty="0">
                <a:latin typeface="Times New Roman"/>
                <a:cs typeface="Times New Roman"/>
              </a:rPr>
              <a:t> </a:t>
            </a:r>
            <a:r>
              <a:rPr sz="2400" b="1" spc="-10" dirty="0">
                <a:latin typeface="Times New Roman"/>
                <a:cs typeface="Times New Roman"/>
              </a:rPr>
              <a:t>Transportation</a:t>
            </a:r>
            <a:r>
              <a:rPr sz="2400" b="1" spc="-25" dirty="0">
                <a:latin typeface="Times New Roman"/>
                <a:cs typeface="Times New Roman"/>
              </a:rPr>
              <a:t> </a:t>
            </a:r>
            <a:r>
              <a:rPr sz="2400" b="1" dirty="0">
                <a:latin typeface="Times New Roman"/>
                <a:cs typeface="Times New Roman"/>
              </a:rPr>
              <a:t>engineering</a:t>
            </a:r>
            <a:r>
              <a:rPr sz="2400" b="1" spc="-35" dirty="0">
                <a:latin typeface="Times New Roman"/>
                <a:cs typeface="Times New Roman"/>
              </a:rPr>
              <a:t> </a:t>
            </a:r>
            <a:r>
              <a:rPr sz="2400" b="1" dirty="0">
                <a:latin typeface="Times New Roman"/>
                <a:cs typeface="Times New Roman"/>
              </a:rPr>
              <a:t>to</a:t>
            </a:r>
            <a:r>
              <a:rPr sz="2400" b="1" spc="-20" dirty="0">
                <a:latin typeface="Times New Roman"/>
                <a:cs typeface="Times New Roman"/>
              </a:rPr>
              <a:t> </a:t>
            </a:r>
            <a:r>
              <a:rPr sz="2400" b="1" dirty="0">
                <a:latin typeface="Times New Roman"/>
                <a:cs typeface="Times New Roman"/>
              </a:rPr>
              <a:t>make</a:t>
            </a:r>
            <a:r>
              <a:rPr sz="2400" b="1" spc="-25" dirty="0">
                <a:latin typeface="Times New Roman"/>
                <a:cs typeface="Times New Roman"/>
              </a:rPr>
              <a:t> </a:t>
            </a:r>
            <a:r>
              <a:rPr sz="2400" b="1" dirty="0">
                <a:latin typeface="Times New Roman"/>
                <a:cs typeface="Times New Roman"/>
              </a:rPr>
              <a:t>a</a:t>
            </a:r>
            <a:r>
              <a:rPr sz="2400" b="1" spc="-15" dirty="0">
                <a:latin typeface="Times New Roman"/>
                <a:cs typeface="Times New Roman"/>
              </a:rPr>
              <a:t> </a:t>
            </a:r>
            <a:r>
              <a:rPr sz="2400" b="1" spc="-10" dirty="0">
                <a:latin typeface="Times New Roman"/>
                <a:cs typeface="Times New Roman"/>
              </a:rPr>
              <a:t>proposition.</a:t>
            </a:r>
            <a:endParaRPr sz="2400">
              <a:latin typeface="Times New Roman"/>
              <a:cs typeface="Times New Roman"/>
            </a:endParaRPr>
          </a:p>
        </p:txBody>
      </p:sp>
    </p:spTree>
    <p:extLst>
      <p:ext uri="{BB962C8B-B14F-4D97-AF65-F5344CB8AC3E}">
        <p14:creationId xmlns:p14="http://schemas.microsoft.com/office/powerpoint/2010/main" val="532797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26</a:t>
            </a:fld>
            <a:endParaRPr lang="en-IN"/>
          </a:p>
        </p:txBody>
      </p:sp>
      <p:pic>
        <p:nvPicPr>
          <p:cNvPr id="5" name="Picture 4"/>
          <p:cNvPicPr>
            <a:picLocks noChangeAspect="1"/>
          </p:cNvPicPr>
          <p:nvPr/>
        </p:nvPicPr>
        <p:blipFill>
          <a:blip r:embed="rId2"/>
          <a:stretch>
            <a:fillRect/>
          </a:stretch>
        </p:blipFill>
        <p:spPr>
          <a:xfrm>
            <a:off x="563880" y="1266825"/>
            <a:ext cx="11445240" cy="5322128"/>
          </a:xfrm>
          <a:prstGeom prst="rect">
            <a:avLst/>
          </a:prstGeom>
        </p:spPr>
      </p:pic>
    </p:spTree>
    <p:extLst>
      <p:ext uri="{BB962C8B-B14F-4D97-AF65-F5344CB8AC3E}">
        <p14:creationId xmlns:p14="http://schemas.microsoft.com/office/powerpoint/2010/main" val="33778204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86587" y="1081723"/>
            <a:ext cx="10209213" cy="635000"/>
          </a:xfrm>
          <a:prstGeom prst="rect">
            <a:avLst/>
          </a:prstGeom>
        </p:spPr>
        <p:txBody>
          <a:bodyPr vert="horz" wrap="square" lIns="0" tIns="12065" rIns="0" bIns="0" rtlCol="0">
            <a:spAutoFit/>
          </a:bodyPr>
          <a:lstStyle/>
          <a:p>
            <a:pPr marL="12700">
              <a:lnSpc>
                <a:spcPct val="100000"/>
              </a:lnSpc>
              <a:spcBef>
                <a:spcPts val="95"/>
              </a:spcBef>
            </a:pPr>
            <a:r>
              <a:rPr sz="4000" dirty="0">
                <a:solidFill>
                  <a:srgbClr val="FF0000"/>
                </a:solidFill>
              </a:rPr>
              <a:t>1.4</a:t>
            </a:r>
            <a:r>
              <a:rPr sz="4000" spc="-100" dirty="0">
                <a:solidFill>
                  <a:srgbClr val="FF0000"/>
                </a:solidFill>
              </a:rPr>
              <a:t> </a:t>
            </a:r>
            <a:r>
              <a:rPr sz="4000" dirty="0">
                <a:solidFill>
                  <a:srgbClr val="FF0000"/>
                </a:solidFill>
              </a:rPr>
              <a:t>Finding</a:t>
            </a:r>
            <a:r>
              <a:rPr sz="4000" spc="-100" dirty="0">
                <a:solidFill>
                  <a:srgbClr val="FF0000"/>
                </a:solidFill>
              </a:rPr>
              <a:t> </a:t>
            </a:r>
            <a:r>
              <a:rPr sz="4000" dirty="0">
                <a:solidFill>
                  <a:srgbClr val="FF0000"/>
                </a:solidFill>
              </a:rPr>
              <a:t>and</a:t>
            </a:r>
            <a:r>
              <a:rPr sz="4000" spc="-100" dirty="0">
                <a:solidFill>
                  <a:srgbClr val="FF0000"/>
                </a:solidFill>
              </a:rPr>
              <a:t> </a:t>
            </a:r>
            <a:r>
              <a:rPr sz="4000" dirty="0">
                <a:solidFill>
                  <a:srgbClr val="FF0000"/>
                </a:solidFill>
              </a:rPr>
              <a:t>Solving</a:t>
            </a:r>
            <a:r>
              <a:rPr sz="4000" spc="-100" dirty="0">
                <a:solidFill>
                  <a:srgbClr val="FF0000"/>
                </a:solidFill>
              </a:rPr>
              <a:t> </a:t>
            </a:r>
            <a:r>
              <a:rPr sz="4000" dirty="0">
                <a:solidFill>
                  <a:srgbClr val="FF0000"/>
                </a:solidFill>
              </a:rPr>
              <a:t>a</a:t>
            </a:r>
            <a:r>
              <a:rPr sz="4000" spc="-170" dirty="0">
                <a:solidFill>
                  <a:srgbClr val="FF0000"/>
                </a:solidFill>
              </a:rPr>
              <a:t> </a:t>
            </a:r>
            <a:r>
              <a:rPr sz="4000" spc="-25" dirty="0">
                <a:solidFill>
                  <a:srgbClr val="FF0000"/>
                </a:solidFill>
              </a:rPr>
              <a:t>Worthwhile</a:t>
            </a:r>
            <a:r>
              <a:rPr sz="4000" spc="-100" dirty="0">
                <a:solidFill>
                  <a:srgbClr val="FF0000"/>
                </a:solidFill>
              </a:rPr>
              <a:t> </a:t>
            </a:r>
            <a:r>
              <a:rPr sz="4000" spc="-10" dirty="0">
                <a:solidFill>
                  <a:srgbClr val="FF0000"/>
                </a:solidFill>
              </a:rPr>
              <a:t>Problem</a:t>
            </a:r>
            <a:endParaRPr sz="4000" dirty="0"/>
          </a:p>
        </p:txBody>
      </p:sp>
      <p:sp>
        <p:nvSpPr>
          <p:cNvPr id="3" name="object 3"/>
          <p:cNvSpPr txBox="1"/>
          <p:nvPr/>
        </p:nvSpPr>
        <p:spPr>
          <a:xfrm>
            <a:off x="386587" y="1546756"/>
            <a:ext cx="11576813" cy="4927246"/>
          </a:xfrm>
          <a:prstGeom prst="rect">
            <a:avLst/>
          </a:prstGeom>
        </p:spPr>
        <p:txBody>
          <a:bodyPr vert="horz" wrap="square" lIns="0" tIns="97790" rIns="0" bIns="0" rtlCol="0">
            <a:spAutoFit/>
          </a:bodyPr>
          <a:lstStyle/>
          <a:p>
            <a:pPr marL="240029" indent="-227329" algn="just">
              <a:lnSpc>
                <a:spcPct val="100000"/>
              </a:lnSpc>
              <a:spcBef>
                <a:spcPts val="770"/>
              </a:spcBef>
              <a:buFont typeface="Arial MT"/>
              <a:buChar char="•"/>
              <a:tabLst>
                <a:tab pos="240029" algn="l"/>
              </a:tabLst>
            </a:pPr>
            <a:r>
              <a:rPr sz="2800" dirty="0">
                <a:solidFill>
                  <a:srgbClr val="121312"/>
                </a:solidFill>
                <a:latin typeface="Times New Roman"/>
                <a:cs typeface="Times New Roman"/>
              </a:rPr>
              <a:t>The</a:t>
            </a:r>
            <a:r>
              <a:rPr sz="2800" spc="-25" dirty="0">
                <a:solidFill>
                  <a:srgbClr val="121312"/>
                </a:solidFill>
                <a:latin typeface="Times New Roman"/>
                <a:cs typeface="Times New Roman"/>
              </a:rPr>
              <a:t> </a:t>
            </a:r>
            <a:r>
              <a:rPr sz="2800" dirty="0">
                <a:solidFill>
                  <a:srgbClr val="121312"/>
                </a:solidFill>
                <a:latin typeface="Times New Roman"/>
                <a:cs typeface="Times New Roman"/>
              </a:rPr>
              <a:t>recommended</a:t>
            </a:r>
            <a:r>
              <a:rPr sz="2800" spc="-5" dirty="0">
                <a:solidFill>
                  <a:srgbClr val="121312"/>
                </a:solidFill>
                <a:latin typeface="Times New Roman"/>
                <a:cs typeface="Times New Roman"/>
              </a:rPr>
              <a:t> </a:t>
            </a:r>
            <a:r>
              <a:rPr sz="2800" dirty="0">
                <a:solidFill>
                  <a:srgbClr val="121312"/>
                </a:solidFill>
                <a:latin typeface="Times New Roman"/>
                <a:cs typeface="Times New Roman"/>
              </a:rPr>
              <a:t>steps</a:t>
            </a:r>
            <a:r>
              <a:rPr sz="2800" spc="-35" dirty="0">
                <a:solidFill>
                  <a:srgbClr val="121312"/>
                </a:solidFill>
                <a:latin typeface="Times New Roman"/>
                <a:cs typeface="Times New Roman"/>
              </a:rPr>
              <a:t> </a:t>
            </a:r>
            <a:r>
              <a:rPr sz="2800" dirty="0">
                <a:solidFill>
                  <a:srgbClr val="121312"/>
                </a:solidFill>
                <a:latin typeface="Times New Roman"/>
                <a:cs typeface="Times New Roman"/>
              </a:rPr>
              <a:t>to</a:t>
            </a:r>
            <a:r>
              <a:rPr sz="2800" spc="-30" dirty="0">
                <a:solidFill>
                  <a:srgbClr val="121312"/>
                </a:solidFill>
                <a:latin typeface="Times New Roman"/>
                <a:cs typeface="Times New Roman"/>
              </a:rPr>
              <a:t> </a:t>
            </a:r>
            <a:r>
              <a:rPr sz="2800" dirty="0">
                <a:solidFill>
                  <a:srgbClr val="121312"/>
                </a:solidFill>
                <a:latin typeface="Times New Roman"/>
                <a:cs typeface="Times New Roman"/>
              </a:rPr>
              <a:t>solve</a:t>
            </a:r>
            <a:r>
              <a:rPr sz="2800" spc="-40" dirty="0">
                <a:solidFill>
                  <a:srgbClr val="121312"/>
                </a:solidFill>
                <a:latin typeface="Times New Roman"/>
                <a:cs typeface="Times New Roman"/>
              </a:rPr>
              <a:t> </a:t>
            </a:r>
            <a:r>
              <a:rPr sz="2800" dirty="0">
                <a:solidFill>
                  <a:srgbClr val="121312"/>
                </a:solidFill>
                <a:latin typeface="Times New Roman"/>
                <a:cs typeface="Times New Roman"/>
              </a:rPr>
              <a:t>a</a:t>
            </a:r>
            <a:r>
              <a:rPr sz="2800" spc="-35" dirty="0">
                <a:solidFill>
                  <a:srgbClr val="121312"/>
                </a:solidFill>
                <a:latin typeface="Times New Roman"/>
                <a:cs typeface="Times New Roman"/>
              </a:rPr>
              <a:t> </a:t>
            </a:r>
            <a:r>
              <a:rPr sz="2800" dirty="0">
                <a:solidFill>
                  <a:srgbClr val="121312"/>
                </a:solidFill>
                <a:latin typeface="Times New Roman"/>
                <a:cs typeface="Times New Roman"/>
              </a:rPr>
              <a:t>research</a:t>
            </a:r>
            <a:r>
              <a:rPr sz="2800" spc="-30"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40" dirty="0">
                <a:solidFill>
                  <a:srgbClr val="121312"/>
                </a:solidFill>
                <a:latin typeface="Times New Roman"/>
                <a:cs typeface="Times New Roman"/>
              </a:rPr>
              <a:t> </a:t>
            </a:r>
            <a:r>
              <a:rPr sz="2800" spc="-25" dirty="0">
                <a:solidFill>
                  <a:srgbClr val="121312"/>
                </a:solidFill>
                <a:latin typeface="Times New Roman"/>
                <a:cs typeface="Times New Roman"/>
              </a:rPr>
              <a:t>are</a:t>
            </a:r>
            <a:endParaRPr sz="2800" dirty="0">
              <a:latin typeface="Times New Roman"/>
              <a:cs typeface="Times New Roman"/>
            </a:endParaRPr>
          </a:p>
          <a:p>
            <a:pPr marL="12700" marR="5080" indent="471170" algn="just">
              <a:lnSpc>
                <a:spcPct val="90000"/>
              </a:lnSpc>
              <a:spcBef>
                <a:spcPts val="1005"/>
              </a:spcBef>
              <a:buAutoNum type="romanLcParenBoth"/>
              <a:tabLst>
                <a:tab pos="483870" algn="l"/>
              </a:tabLst>
            </a:pPr>
            <a:r>
              <a:rPr sz="2800" dirty="0">
                <a:solidFill>
                  <a:srgbClr val="121312"/>
                </a:solidFill>
                <a:latin typeface="Times New Roman"/>
                <a:cs typeface="Times New Roman"/>
              </a:rPr>
              <a:t>Understand</a:t>
            </a:r>
            <a:r>
              <a:rPr sz="2800" spc="355" dirty="0">
                <a:solidFill>
                  <a:srgbClr val="121312"/>
                </a:solidFill>
                <a:latin typeface="Times New Roman"/>
                <a:cs typeface="Times New Roman"/>
              </a:rPr>
              <a:t> </a:t>
            </a:r>
            <a:r>
              <a:rPr sz="2800" dirty="0">
                <a:solidFill>
                  <a:srgbClr val="121312"/>
                </a:solidFill>
                <a:latin typeface="Times New Roman"/>
                <a:cs typeface="Times New Roman"/>
              </a:rPr>
              <a:t>the</a:t>
            </a:r>
            <a:r>
              <a:rPr sz="2800" spc="340"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345" dirty="0">
                <a:solidFill>
                  <a:srgbClr val="121312"/>
                </a:solidFill>
                <a:latin typeface="Times New Roman"/>
                <a:cs typeface="Times New Roman"/>
              </a:rPr>
              <a:t> </a:t>
            </a:r>
            <a:r>
              <a:rPr sz="2800" dirty="0">
                <a:solidFill>
                  <a:srgbClr val="121312"/>
                </a:solidFill>
                <a:latin typeface="Times New Roman"/>
                <a:cs typeface="Times New Roman"/>
              </a:rPr>
              <a:t>restate</a:t>
            </a:r>
            <a:r>
              <a:rPr sz="2800" spc="345" dirty="0">
                <a:solidFill>
                  <a:srgbClr val="121312"/>
                </a:solidFill>
                <a:latin typeface="Times New Roman"/>
                <a:cs typeface="Times New Roman"/>
              </a:rPr>
              <a:t> </a:t>
            </a:r>
            <a:r>
              <a:rPr sz="2800" dirty="0">
                <a:solidFill>
                  <a:srgbClr val="121312"/>
                </a:solidFill>
                <a:latin typeface="Times New Roman"/>
                <a:cs typeface="Times New Roman"/>
              </a:rPr>
              <a:t>it</a:t>
            </a:r>
            <a:r>
              <a:rPr sz="2800" spc="345" dirty="0">
                <a:solidFill>
                  <a:srgbClr val="121312"/>
                </a:solidFill>
                <a:latin typeface="Times New Roman"/>
                <a:cs typeface="Times New Roman"/>
              </a:rPr>
              <a:t> </a:t>
            </a:r>
            <a:r>
              <a:rPr sz="2800" dirty="0">
                <a:solidFill>
                  <a:srgbClr val="121312"/>
                </a:solidFill>
                <a:latin typeface="Times New Roman"/>
                <a:cs typeface="Times New Roman"/>
              </a:rPr>
              <a:t>as</a:t>
            </a:r>
            <a:r>
              <a:rPr sz="2800" spc="345" dirty="0">
                <a:solidFill>
                  <a:srgbClr val="121312"/>
                </a:solidFill>
                <a:latin typeface="Times New Roman"/>
                <a:cs typeface="Times New Roman"/>
              </a:rPr>
              <a:t> </a:t>
            </a:r>
            <a:r>
              <a:rPr sz="2800" dirty="0">
                <a:solidFill>
                  <a:srgbClr val="121312"/>
                </a:solidFill>
                <a:latin typeface="Times New Roman"/>
                <a:cs typeface="Times New Roman"/>
              </a:rPr>
              <a:t>if</a:t>
            </a:r>
            <a:r>
              <a:rPr sz="2800" spc="350" dirty="0">
                <a:solidFill>
                  <a:srgbClr val="121312"/>
                </a:solidFill>
                <a:latin typeface="Times New Roman"/>
                <a:cs typeface="Times New Roman"/>
              </a:rPr>
              <a:t> </a:t>
            </a:r>
            <a:r>
              <a:rPr sz="2800" dirty="0">
                <a:solidFill>
                  <a:srgbClr val="121312"/>
                </a:solidFill>
                <a:latin typeface="Times New Roman"/>
                <a:cs typeface="Times New Roman"/>
              </a:rPr>
              <a:t>its</a:t>
            </a:r>
            <a:r>
              <a:rPr sz="2800" spc="345" dirty="0">
                <a:solidFill>
                  <a:srgbClr val="121312"/>
                </a:solidFill>
                <a:latin typeface="Times New Roman"/>
                <a:cs typeface="Times New Roman"/>
              </a:rPr>
              <a:t> </a:t>
            </a:r>
            <a:r>
              <a:rPr sz="2800" dirty="0">
                <a:solidFill>
                  <a:srgbClr val="121312"/>
                </a:solidFill>
                <a:latin typeface="Times New Roman"/>
                <a:cs typeface="Times New Roman"/>
              </a:rPr>
              <a:t>your</a:t>
            </a:r>
            <a:r>
              <a:rPr sz="2800" spc="335" dirty="0">
                <a:solidFill>
                  <a:srgbClr val="121312"/>
                </a:solidFill>
                <a:latin typeface="Times New Roman"/>
                <a:cs typeface="Times New Roman"/>
              </a:rPr>
              <a:t> </a:t>
            </a:r>
            <a:r>
              <a:rPr sz="2800" dirty="0">
                <a:solidFill>
                  <a:srgbClr val="121312"/>
                </a:solidFill>
                <a:latin typeface="Times New Roman"/>
                <a:cs typeface="Times New Roman"/>
              </a:rPr>
              <a:t>own,</a:t>
            </a:r>
            <a:r>
              <a:rPr sz="2800" spc="350" dirty="0">
                <a:solidFill>
                  <a:srgbClr val="121312"/>
                </a:solidFill>
                <a:latin typeface="Times New Roman"/>
                <a:cs typeface="Times New Roman"/>
              </a:rPr>
              <a:t> </a:t>
            </a:r>
            <a:r>
              <a:rPr sz="2800" dirty="0">
                <a:solidFill>
                  <a:srgbClr val="121312"/>
                </a:solidFill>
                <a:latin typeface="Times New Roman"/>
                <a:cs typeface="Times New Roman"/>
              </a:rPr>
              <a:t>visualize</a:t>
            </a:r>
            <a:r>
              <a:rPr sz="2800" spc="335" dirty="0">
                <a:solidFill>
                  <a:srgbClr val="121312"/>
                </a:solidFill>
                <a:latin typeface="Times New Roman"/>
                <a:cs typeface="Times New Roman"/>
              </a:rPr>
              <a:t> </a:t>
            </a:r>
            <a:r>
              <a:rPr sz="2800" spc="-25" dirty="0">
                <a:solidFill>
                  <a:srgbClr val="121312"/>
                </a:solidFill>
                <a:latin typeface="Times New Roman"/>
                <a:cs typeface="Times New Roman"/>
              </a:rPr>
              <a:t>the </a:t>
            </a:r>
            <a:r>
              <a:rPr sz="2800" dirty="0">
                <a:solidFill>
                  <a:srgbClr val="121312"/>
                </a:solidFill>
                <a:latin typeface="Times New Roman"/>
                <a:cs typeface="Times New Roman"/>
              </a:rPr>
              <a:t>problem</a:t>
            </a:r>
            <a:r>
              <a:rPr sz="2800" spc="130" dirty="0">
                <a:solidFill>
                  <a:srgbClr val="121312"/>
                </a:solidFill>
                <a:latin typeface="Times New Roman"/>
                <a:cs typeface="Times New Roman"/>
              </a:rPr>
              <a:t>  </a:t>
            </a:r>
            <a:r>
              <a:rPr sz="2800" dirty="0">
                <a:solidFill>
                  <a:srgbClr val="121312"/>
                </a:solidFill>
                <a:latin typeface="Times New Roman"/>
                <a:cs typeface="Times New Roman"/>
              </a:rPr>
              <a:t>by</a:t>
            </a:r>
            <a:r>
              <a:rPr sz="2800" spc="130" dirty="0">
                <a:solidFill>
                  <a:srgbClr val="121312"/>
                </a:solidFill>
                <a:latin typeface="Times New Roman"/>
                <a:cs typeface="Times New Roman"/>
              </a:rPr>
              <a:t>  </a:t>
            </a:r>
            <a:r>
              <a:rPr sz="2800" dirty="0">
                <a:solidFill>
                  <a:srgbClr val="121312"/>
                </a:solidFill>
                <a:latin typeface="Times New Roman"/>
                <a:cs typeface="Times New Roman"/>
              </a:rPr>
              <a:t>drawing</a:t>
            </a:r>
            <a:r>
              <a:rPr sz="2800" spc="135" dirty="0">
                <a:solidFill>
                  <a:srgbClr val="121312"/>
                </a:solidFill>
                <a:latin typeface="Times New Roman"/>
                <a:cs typeface="Times New Roman"/>
              </a:rPr>
              <a:t>  </a:t>
            </a:r>
            <a:r>
              <a:rPr sz="2800" dirty="0">
                <a:solidFill>
                  <a:srgbClr val="121312"/>
                </a:solidFill>
                <a:latin typeface="Times New Roman"/>
                <a:cs typeface="Times New Roman"/>
              </a:rPr>
              <a:t>figures,</a:t>
            </a:r>
            <a:r>
              <a:rPr sz="2800" spc="130" dirty="0">
                <a:solidFill>
                  <a:srgbClr val="121312"/>
                </a:solidFill>
                <a:latin typeface="Times New Roman"/>
                <a:cs typeface="Times New Roman"/>
              </a:rPr>
              <a:t>  </a:t>
            </a:r>
            <a:r>
              <a:rPr sz="2800" dirty="0">
                <a:solidFill>
                  <a:srgbClr val="121312"/>
                </a:solidFill>
                <a:latin typeface="Times New Roman"/>
                <a:cs typeface="Times New Roman"/>
              </a:rPr>
              <a:t>and</a:t>
            </a:r>
            <a:r>
              <a:rPr sz="2800" spc="135" dirty="0">
                <a:solidFill>
                  <a:srgbClr val="121312"/>
                </a:solidFill>
                <a:latin typeface="Times New Roman"/>
                <a:cs typeface="Times New Roman"/>
              </a:rPr>
              <a:t>  </a:t>
            </a:r>
            <a:r>
              <a:rPr sz="2800" dirty="0">
                <a:solidFill>
                  <a:srgbClr val="121312"/>
                </a:solidFill>
                <a:latin typeface="Times New Roman"/>
                <a:cs typeface="Times New Roman"/>
              </a:rPr>
              <a:t>determine</a:t>
            </a:r>
            <a:r>
              <a:rPr sz="2800" spc="130" dirty="0">
                <a:solidFill>
                  <a:srgbClr val="121312"/>
                </a:solidFill>
                <a:latin typeface="Times New Roman"/>
                <a:cs typeface="Times New Roman"/>
              </a:rPr>
              <a:t>  </a:t>
            </a:r>
            <a:r>
              <a:rPr sz="2800" dirty="0">
                <a:solidFill>
                  <a:srgbClr val="121312"/>
                </a:solidFill>
                <a:latin typeface="Times New Roman"/>
                <a:cs typeface="Times New Roman"/>
              </a:rPr>
              <a:t>if</a:t>
            </a:r>
            <a:r>
              <a:rPr sz="2800" spc="140" dirty="0">
                <a:solidFill>
                  <a:srgbClr val="121312"/>
                </a:solidFill>
                <a:latin typeface="Times New Roman"/>
                <a:cs typeface="Times New Roman"/>
              </a:rPr>
              <a:t>  </a:t>
            </a:r>
            <a:r>
              <a:rPr sz="2800" dirty="0">
                <a:solidFill>
                  <a:srgbClr val="121312"/>
                </a:solidFill>
                <a:latin typeface="Times New Roman"/>
                <a:cs typeface="Times New Roman"/>
              </a:rPr>
              <a:t>something</a:t>
            </a:r>
            <a:r>
              <a:rPr sz="2800" spc="135" dirty="0">
                <a:solidFill>
                  <a:srgbClr val="121312"/>
                </a:solidFill>
                <a:latin typeface="Times New Roman"/>
                <a:cs typeface="Times New Roman"/>
              </a:rPr>
              <a:t>  </a:t>
            </a:r>
            <a:r>
              <a:rPr sz="2800" dirty="0">
                <a:solidFill>
                  <a:srgbClr val="121312"/>
                </a:solidFill>
                <a:latin typeface="Times New Roman"/>
                <a:cs typeface="Times New Roman"/>
              </a:rPr>
              <a:t>more</a:t>
            </a:r>
            <a:r>
              <a:rPr sz="2800" spc="135" dirty="0">
                <a:solidFill>
                  <a:srgbClr val="121312"/>
                </a:solidFill>
                <a:latin typeface="Times New Roman"/>
                <a:cs typeface="Times New Roman"/>
              </a:rPr>
              <a:t>  </a:t>
            </a:r>
            <a:r>
              <a:rPr sz="2800" spc="-25" dirty="0">
                <a:solidFill>
                  <a:srgbClr val="121312"/>
                </a:solidFill>
                <a:latin typeface="Times New Roman"/>
                <a:cs typeface="Times New Roman"/>
              </a:rPr>
              <a:t>is </a:t>
            </a:r>
            <a:r>
              <a:rPr sz="2800" spc="-10" dirty="0">
                <a:solidFill>
                  <a:srgbClr val="121312"/>
                </a:solidFill>
                <a:latin typeface="Times New Roman"/>
                <a:cs typeface="Times New Roman"/>
              </a:rPr>
              <a:t>needed.</a:t>
            </a:r>
            <a:endParaRPr sz="2800" dirty="0">
              <a:latin typeface="Times New Roman"/>
              <a:cs typeface="Times New Roman"/>
            </a:endParaRPr>
          </a:p>
          <a:p>
            <a:pPr marL="12700" marR="5080" indent="636270" algn="just">
              <a:lnSpc>
                <a:spcPct val="90000"/>
              </a:lnSpc>
              <a:spcBef>
                <a:spcPts val="994"/>
              </a:spcBef>
              <a:buAutoNum type="romanLcParenBoth"/>
              <a:tabLst>
                <a:tab pos="648970" algn="l"/>
              </a:tabLst>
            </a:pPr>
            <a:r>
              <a:rPr sz="2800" dirty="0">
                <a:solidFill>
                  <a:srgbClr val="121312"/>
                </a:solidFill>
                <a:latin typeface="Times New Roman"/>
                <a:cs typeface="Times New Roman"/>
              </a:rPr>
              <a:t>One</a:t>
            </a:r>
            <a:r>
              <a:rPr sz="2800" spc="75" dirty="0">
                <a:solidFill>
                  <a:srgbClr val="121312"/>
                </a:solidFill>
                <a:latin typeface="Times New Roman"/>
                <a:cs typeface="Times New Roman"/>
              </a:rPr>
              <a:t>  </a:t>
            </a:r>
            <a:r>
              <a:rPr sz="2800" dirty="0">
                <a:solidFill>
                  <a:srgbClr val="121312"/>
                </a:solidFill>
                <a:latin typeface="Times New Roman"/>
                <a:cs typeface="Times New Roman"/>
              </a:rPr>
              <a:t>must</a:t>
            </a:r>
            <a:r>
              <a:rPr sz="2800" spc="70" dirty="0">
                <a:solidFill>
                  <a:srgbClr val="121312"/>
                </a:solidFill>
                <a:latin typeface="Times New Roman"/>
                <a:cs typeface="Times New Roman"/>
              </a:rPr>
              <a:t>  </a:t>
            </a:r>
            <a:r>
              <a:rPr sz="2800" dirty="0">
                <a:solidFill>
                  <a:srgbClr val="121312"/>
                </a:solidFill>
                <a:latin typeface="Times New Roman"/>
                <a:cs typeface="Times New Roman"/>
              </a:rPr>
              <a:t>start</a:t>
            </a:r>
            <a:r>
              <a:rPr sz="2800" spc="75" dirty="0">
                <a:solidFill>
                  <a:srgbClr val="121312"/>
                </a:solidFill>
                <a:latin typeface="Times New Roman"/>
                <a:cs typeface="Times New Roman"/>
              </a:rPr>
              <a:t>  </a:t>
            </a:r>
            <a:r>
              <a:rPr sz="2800" dirty="0">
                <a:solidFill>
                  <a:srgbClr val="121312"/>
                </a:solidFill>
                <a:latin typeface="Times New Roman"/>
                <a:cs typeface="Times New Roman"/>
              </a:rPr>
              <a:t>somewhere</a:t>
            </a:r>
            <a:r>
              <a:rPr sz="2800" spc="70" dirty="0">
                <a:solidFill>
                  <a:srgbClr val="121312"/>
                </a:solidFill>
                <a:latin typeface="Times New Roman"/>
                <a:cs typeface="Times New Roman"/>
              </a:rPr>
              <a:t>  </a:t>
            </a:r>
            <a:r>
              <a:rPr sz="2800" dirty="0">
                <a:solidFill>
                  <a:srgbClr val="121312"/>
                </a:solidFill>
                <a:latin typeface="Times New Roman"/>
                <a:cs typeface="Times New Roman"/>
              </a:rPr>
              <a:t>and</a:t>
            </a:r>
            <a:r>
              <a:rPr sz="2800" spc="75" dirty="0">
                <a:solidFill>
                  <a:srgbClr val="121312"/>
                </a:solidFill>
                <a:latin typeface="Times New Roman"/>
                <a:cs typeface="Times New Roman"/>
              </a:rPr>
              <a:t>  </a:t>
            </a:r>
            <a:r>
              <a:rPr sz="2800" dirty="0">
                <a:solidFill>
                  <a:srgbClr val="121312"/>
                </a:solidFill>
                <a:latin typeface="Times New Roman"/>
                <a:cs typeface="Times New Roman"/>
              </a:rPr>
              <a:t>systematically</a:t>
            </a:r>
            <a:r>
              <a:rPr sz="2800" spc="70" dirty="0">
                <a:solidFill>
                  <a:srgbClr val="121312"/>
                </a:solidFill>
                <a:latin typeface="Times New Roman"/>
                <a:cs typeface="Times New Roman"/>
              </a:rPr>
              <a:t>  </a:t>
            </a:r>
            <a:r>
              <a:rPr sz="2800" dirty="0">
                <a:solidFill>
                  <a:srgbClr val="121312"/>
                </a:solidFill>
                <a:latin typeface="Times New Roman"/>
                <a:cs typeface="Times New Roman"/>
              </a:rPr>
              <a:t>explore</a:t>
            </a:r>
            <a:r>
              <a:rPr sz="2800" spc="65" dirty="0">
                <a:solidFill>
                  <a:srgbClr val="121312"/>
                </a:solidFill>
                <a:latin typeface="Times New Roman"/>
                <a:cs typeface="Times New Roman"/>
              </a:rPr>
              <a:t>  </a:t>
            </a:r>
            <a:r>
              <a:rPr sz="2800" spc="-10" dirty="0">
                <a:solidFill>
                  <a:srgbClr val="121312"/>
                </a:solidFill>
                <a:latin typeface="Times New Roman"/>
                <a:cs typeface="Times New Roman"/>
              </a:rPr>
              <a:t>possible </a:t>
            </a:r>
            <a:r>
              <a:rPr sz="2800" dirty="0">
                <a:solidFill>
                  <a:srgbClr val="121312"/>
                </a:solidFill>
                <a:latin typeface="Times New Roman"/>
                <a:cs typeface="Times New Roman"/>
              </a:rPr>
              <a:t>strategies</a:t>
            </a:r>
            <a:r>
              <a:rPr sz="2800" spc="215" dirty="0">
                <a:solidFill>
                  <a:srgbClr val="121312"/>
                </a:solidFill>
                <a:latin typeface="Times New Roman"/>
                <a:cs typeface="Times New Roman"/>
              </a:rPr>
              <a:t> </a:t>
            </a:r>
            <a:r>
              <a:rPr sz="2800" dirty="0">
                <a:solidFill>
                  <a:srgbClr val="121312"/>
                </a:solidFill>
                <a:latin typeface="Times New Roman"/>
                <a:cs typeface="Times New Roman"/>
              </a:rPr>
              <a:t>to</a:t>
            </a:r>
            <a:r>
              <a:rPr sz="2800" spc="210" dirty="0">
                <a:solidFill>
                  <a:srgbClr val="121312"/>
                </a:solidFill>
                <a:latin typeface="Times New Roman"/>
                <a:cs typeface="Times New Roman"/>
              </a:rPr>
              <a:t> </a:t>
            </a:r>
            <a:r>
              <a:rPr sz="2800" dirty="0">
                <a:solidFill>
                  <a:srgbClr val="121312"/>
                </a:solidFill>
                <a:latin typeface="Times New Roman"/>
                <a:cs typeface="Times New Roman"/>
              </a:rPr>
              <a:t>solve</a:t>
            </a:r>
            <a:r>
              <a:rPr sz="2800" spc="204" dirty="0">
                <a:solidFill>
                  <a:srgbClr val="121312"/>
                </a:solidFill>
                <a:latin typeface="Times New Roman"/>
                <a:cs typeface="Times New Roman"/>
              </a:rPr>
              <a:t> </a:t>
            </a:r>
            <a:r>
              <a:rPr sz="2800" dirty="0">
                <a:solidFill>
                  <a:srgbClr val="121312"/>
                </a:solidFill>
                <a:latin typeface="Times New Roman"/>
                <a:cs typeface="Times New Roman"/>
              </a:rPr>
              <a:t>the</a:t>
            </a:r>
            <a:r>
              <a:rPr sz="2800" spc="195"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210" dirty="0">
                <a:solidFill>
                  <a:srgbClr val="121312"/>
                </a:solidFill>
                <a:latin typeface="Times New Roman"/>
                <a:cs typeface="Times New Roman"/>
              </a:rPr>
              <a:t> </a:t>
            </a:r>
            <a:r>
              <a:rPr sz="2800" dirty="0">
                <a:solidFill>
                  <a:srgbClr val="121312"/>
                </a:solidFill>
                <a:latin typeface="Times New Roman"/>
                <a:cs typeface="Times New Roman"/>
              </a:rPr>
              <a:t>or</a:t>
            </a:r>
            <a:r>
              <a:rPr sz="2800" spc="210" dirty="0">
                <a:solidFill>
                  <a:srgbClr val="121312"/>
                </a:solidFill>
                <a:latin typeface="Times New Roman"/>
                <a:cs typeface="Times New Roman"/>
              </a:rPr>
              <a:t> </a:t>
            </a:r>
            <a:r>
              <a:rPr sz="2800" dirty="0">
                <a:solidFill>
                  <a:srgbClr val="121312"/>
                </a:solidFill>
                <a:latin typeface="Times New Roman"/>
                <a:cs typeface="Times New Roman"/>
              </a:rPr>
              <a:t>a</a:t>
            </a:r>
            <a:r>
              <a:rPr sz="2800" spc="200" dirty="0">
                <a:solidFill>
                  <a:srgbClr val="121312"/>
                </a:solidFill>
                <a:latin typeface="Times New Roman"/>
                <a:cs typeface="Times New Roman"/>
              </a:rPr>
              <a:t> </a:t>
            </a:r>
            <a:r>
              <a:rPr sz="2800" dirty="0">
                <a:solidFill>
                  <a:srgbClr val="121312"/>
                </a:solidFill>
                <a:latin typeface="Times New Roman"/>
                <a:cs typeface="Times New Roman"/>
              </a:rPr>
              <a:t>simpler</a:t>
            </a:r>
            <a:r>
              <a:rPr sz="2800" spc="210" dirty="0">
                <a:solidFill>
                  <a:srgbClr val="121312"/>
                </a:solidFill>
                <a:latin typeface="Times New Roman"/>
                <a:cs typeface="Times New Roman"/>
              </a:rPr>
              <a:t> </a:t>
            </a:r>
            <a:r>
              <a:rPr sz="2800" dirty="0">
                <a:solidFill>
                  <a:srgbClr val="121312"/>
                </a:solidFill>
                <a:latin typeface="Times New Roman"/>
                <a:cs typeface="Times New Roman"/>
              </a:rPr>
              <a:t>version</a:t>
            </a:r>
            <a:r>
              <a:rPr sz="2800" spc="200" dirty="0">
                <a:solidFill>
                  <a:srgbClr val="121312"/>
                </a:solidFill>
                <a:latin typeface="Times New Roman"/>
                <a:cs typeface="Times New Roman"/>
              </a:rPr>
              <a:t> </a:t>
            </a:r>
            <a:r>
              <a:rPr sz="2800" dirty="0">
                <a:solidFill>
                  <a:srgbClr val="121312"/>
                </a:solidFill>
                <a:latin typeface="Times New Roman"/>
                <a:cs typeface="Times New Roman"/>
              </a:rPr>
              <a:t>of</a:t>
            </a:r>
            <a:r>
              <a:rPr sz="2800" spc="210" dirty="0">
                <a:solidFill>
                  <a:srgbClr val="121312"/>
                </a:solidFill>
                <a:latin typeface="Times New Roman"/>
                <a:cs typeface="Times New Roman"/>
              </a:rPr>
              <a:t> </a:t>
            </a:r>
            <a:r>
              <a:rPr sz="2800" dirty="0">
                <a:solidFill>
                  <a:srgbClr val="121312"/>
                </a:solidFill>
                <a:latin typeface="Times New Roman"/>
                <a:cs typeface="Times New Roman"/>
              </a:rPr>
              <a:t>it</a:t>
            </a:r>
            <a:r>
              <a:rPr sz="2800" spc="215" dirty="0">
                <a:solidFill>
                  <a:srgbClr val="121312"/>
                </a:solidFill>
                <a:latin typeface="Times New Roman"/>
                <a:cs typeface="Times New Roman"/>
              </a:rPr>
              <a:t> </a:t>
            </a:r>
            <a:r>
              <a:rPr sz="2800" dirty="0">
                <a:solidFill>
                  <a:srgbClr val="121312"/>
                </a:solidFill>
                <a:latin typeface="Times New Roman"/>
                <a:cs typeface="Times New Roman"/>
              </a:rPr>
              <a:t>while</a:t>
            </a:r>
            <a:r>
              <a:rPr sz="2800" spc="204" dirty="0">
                <a:solidFill>
                  <a:srgbClr val="121312"/>
                </a:solidFill>
                <a:latin typeface="Times New Roman"/>
                <a:cs typeface="Times New Roman"/>
              </a:rPr>
              <a:t> </a:t>
            </a:r>
            <a:r>
              <a:rPr sz="2800" spc="-10" dirty="0">
                <a:solidFill>
                  <a:srgbClr val="121312"/>
                </a:solidFill>
                <a:latin typeface="Times New Roman"/>
                <a:cs typeface="Times New Roman"/>
              </a:rPr>
              <a:t>looking </a:t>
            </a:r>
            <a:r>
              <a:rPr sz="2800" dirty="0">
                <a:solidFill>
                  <a:srgbClr val="121312"/>
                </a:solidFill>
                <a:latin typeface="Times New Roman"/>
                <a:cs typeface="Times New Roman"/>
              </a:rPr>
              <a:t>for</a:t>
            </a:r>
            <a:r>
              <a:rPr sz="2800" spc="-30" dirty="0">
                <a:solidFill>
                  <a:srgbClr val="121312"/>
                </a:solidFill>
                <a:latin typeface="Times New Roman"/>
                <a:cs typeface="Times New Roman"/>
              </a:rPr>
              <a:t> </a:t>
            </a:r>
            <a:r>
              <a:rPr sz="2800" spc="-10" dirty="0">
                <a:solidFill>
                  <a:srgbClr val="121312"/>
                </a:solidFill>
                <a:latin typeface="Times New Roman"/>
                <a:cs typeface="Times New Roman"/>
              </a:rPr>
              <a:t>patterns.</a:t>
            </a:r>
            <a:endParaRPr sz="2800" dirty="0">
              <a:latin typeface="Times New Roman"/>
              <a:cs typeface="Times New Roman"/>
            </a:endParaRPr>
          </a:p>
          <a:p>
            <a:pPr marL="12700" marR="5715" indent="634365" algn="just">
              <a:lnSpc>
                <a:spcPct val="90000"/>
              </a:lnSpc>
              <a:spcBef>
                <a:spcPts val="1000"/>
              </a:spcBef>
              <a:buAutoNum type="romanLcParenBoth"/>
              <a:tabLst>
                <a:tab pos="647065" algn="l"/>
              </a:tabLst>
            </a:pPr>
            <a:r>
              <a:rPr sz="2800" dirty="0">
                <a:solidFill>
                  <a:srgbClr val="121312"/>
                </a:solidFill>
                <a:latin typeface="Times New Roman"/>
                <a:cs typeface="Times New Roman"/>
              </a:rPr>
              <a:t>Execute</a:t>
            </a:r>
            <a:r>
              <a:rPr sz="2800" spc="75" dirty="0">
                <a:solidFill>
                  <a:srgbClr val="121312"/>
                </a:solidFill>
                <a:latin typeface="Times New Roman"/>
                <a:cs typeface="Times New Roman"/>
              </a:rPr>
              <a:t> </a:t>
            </a:r>
            <a:r>
              <a:rPr sz="2800" dirty="0">
                <a:solidFill>
                  <a:srgbClr val="121312"/>
                </a:solidFill>
                <a:latin typeface="Times New Roman"/>
                <a:cs typeface="Times New Roman"/>
              </a:rPr>
              <a:t>the</a:t>
            </a:r>
            <a:r>
              <a:rPr sz="2800" spc="80" dirty="0">
                <a:solidFill>
                  <a:srgbClr val="121312"/>
                </a:solidFill>
                <a:latin typeface="Times New Roman"/>
                <a:cs typeface="Times New Roman"/>
              </a:rPr>
              <a:t> </a:t>
            </a:r>
            <a:r>
              <a:rPr sz="2800" dirty="0">
                <a:solidFill>
                  <a:srgbClr val="121312"/>
                </a:solidFill>
                <a:latin typeface="Times New Roman"/>
                <a:cs typeface="Times New Roman"/>
              </a:rPr>
              <a:t>plan</a:t>
            </a:r>
            <a:r>
              <a:rPr sz="2800" spc="70" dirty="0">
                <a:solidFill>
                  <a:srgbClr val="121312"/>
                </a:solidFill>
                <a:latin typeface="Times New Roman"/>
                <a:cs typeface="Times New Roman"/>
              </a:rPr>
              <a:t> </a:t>
            </a:r>
            <a:r>
              <a:rPr sz="2800" dirty="0">
                <a:solidFill>
                  <a:srgbClr val="121312"/>
                </a:solidFill>
                <a:latin typeface="Times New Roman"/>
                <a:cs typeface="Times New Roman"/>
              </a:rPr>
              <a:t>to</a:t>
            </a:r>
            <a:r>
              <a:rPr sz="2800" spc="80" dirty="0">
                <a:solidFill>
                  <a:srgbClr val="121312"/>
                </a:solidFill>
                <a:latin typeface="Times New Roman"/>
                <a:cs typeface="Times New Roman"/>
              </a:rPr>
              <a:t> </a:t>
            </a:r>
            <a:r>
              <a:rPr sz="2800" dirty="0">
                <a:solidFill>
                  <a:srgbClr val="121312"/>
                </a:solidFill>
                <a:latin typeface="Times New Roman"/>
                <a:cs typeface="Times New Roman"/>
              </a:rPr>
              <a:t>see</a:t>
            </a:r>
            <a:r>
              <a:rPr sz="2800" spc="75" dirty="0">
                <a:solidFill>
                  <a:srgbClr val="121312"/>
                </a:solidFill>
                <a:latin typeface="Times New Roman"/>
                <a:cs typeface="Times New Roman"/>
              </a:rPr>
              <a:t> </a:t>
            </a:r>
            <a:r>
              <a:rPr sz="2800" dirty="0">
                <a:solidFill>
                  <a:srgbClr val="121312"/>
                </a:solidFill>
                <a:latin typeface="Times New Roman"/>
                <a:cs typeface="Times New Roman"/>
              </a:rPr>
              <a:t>if</a:t>
            </a:r>
            <a:r>
              <a:rPr sz="2800" spc="85" dirty="0">
                <a:solidFill>
                  <a:srgbClr val="121312"/>
                </a:solidFill>
                <a:latin typeface="Times New Roman"/>
                <a:cs typeface="Times New Roman"/>
              </a:rPr>
              <a:t> </a:t>
            </a:r>
            <a:r>
              <a:rPr sz="2800" dirty="0">
                <a:solidFill>
                  <a:srgbClr val="121312"/>
                </a:solidFill>
                <a:latin typeface="Times New Roman"/>
                <a:cs typeface="Times New Roman"/>
              </a:rPr>
              <a:t>it</a:t>
            </a:r>
            <a:r>
              <a:rPr sz="2800" spc="80" dirty="0">
                <a:solidFill>
                  <a:srgbClr val="121312"/>
                </a:solidFill>
                <a:latin typeface="Times New Roman"/>
                <a:cs typeface="Times New Roman"/>
              </a:rPr>
              <a:t> </a:t>
            </a:r>
            <a:r>
              <a:rPr sz="2800" dirty="0">
                <a:solidFill>
                  <a:srgbClr val="121312"/>
                </a:solidFill>
                <a:latin typeface="Times New Roman"/>
                <a:cs typeface="Times New Roman"/>
              </a:rPr>
              <a:t>works,</a:t>
            </a:r>
            <a:r>
              <a:rPr sz="2800" spc="85" dirty="0">
                <a:solidFill>
                  <a:srgbClr val="121312"/>
                </a:solidFill>
                <a:latin typeface="Times New Roman"/>
                <a:cs typeface="Times New Roman"/>
              </a:rPr>
              <a:t> </a:t>
            </a:r>
            <a:r>
              <a:rPr sz="2800" dirty="0">
                <a:solidFill>
                  <a:srgbClr val="121312"/>
                </a:solidFill>
                <a:latin typeface="Times New Roman"/>
                <a:cs typeface="Times New Roman"/>
              </a:rPr>
              <a:t>and</a:t>
            </a:r>
            <a:r>
              <a:rPr sz="2800" spc="90" dirty="0">
                <a:solidFill>
                  <a:srgbClr val="121312"/>
                </a:solidFill>
                <a:latin typeface="Times New Roman"/>
                <a:cs typeface="Times New Roman"/>
              </a:rPr>
              <a:t> </a:t>
            </a:r>
            <a:r>
              <a:rPr sz="2800" dirty="0">
                <a:solidFill>
                  <a:srgbClr val="121312"/>
                </a:solidFill>
                <a:latin typeface="Times New Roman"/>
                <a:cs typeface="Times New Roman"/>
              </a:rPr>
              <a:t>if</a:t>
            </a:r>
            <a:r>
              <a:rPr sz="2800" spc="80" dirty="0">
                <a:solidFill>
                  <a:srgbClr val="121312"/>
                </a:solidFill>
                <a:latin typeface="Times New Roman"/>
                <a:cs typeface="Times New Roman"/>
              </a:rPr>
              <a:t> </a:t>
            </a:r>
            <a:r>
              <a:rPr sz="2800" dirty="0">
                <a:solidFill>
                  <a:srgbClr val="121312"/>
                </a:solidFill>
                <a:latin typeface="Times New Roman"/>
                <a:cs typeface="Times New Roman"/>
              </a:rPr>
              <a:t>it</a:t>
            </a:r>
            <a:r>
              <a:rPr sz="2800" spc="85" dirty="0">
                <a:solidFill>
                  <a:srgbClr val="121312"/>
                </a:solidFill>
                <a:latin typeface="Times New Roman"/>
                <a:cs typeface="Times New Roman"/>
              </a:rPr>
              <a:t> </a:t>
            </a:r>
            <a:r>
              <a:rPr sz="2800" dirty="0">
                <a:solidFill>
                  <a:srgbClr val="121312"/>
                </a:solidFill>
                <a:latin typeface="Times New Roman"/>
                <a:cs typeface="Times New Roman"/>
              </a:rPr>
              <a:t>does</a:t>
            </a:r>
            <a:r>
              <a:rPr sz="2800" spc="70" dirty="0">
                <a:solidFill>
                  <a:srgbClr val="121312"/>
                </a:solidFill>
                <a:latin typeface="Times New Roman"/>
                <a:cs typeface="Times New Roman"/>
              </a:rPr>
              <a:t> </a:t>
            </a:r>
            <a:r>
              <a:rPr sz="2800" dirty="0">
                <a:solidFill>
                  <a:srgbClr val="121312"/>
                </a:solidFill>
                <a:latin typeface="Times New Roman"/>
                <a:cs typeface="Times New Roman"/>
              </a:rPr>
              <a:t>not</a:t>
            </a:r>
            <a:r>
              <a:rPr sz="2800" spc="80" dirty="0">
                <a:solidFill>
                  <a:srgbClr val="121312"/>
                </a:solidFill>
                <a:latin typeface="Times New Roman"/>
                <a:cs typeface="Times New Roman"/>
              </a:rPr>
              <a:t> </a:t>
            </a:r>
            <a:r>
              <a:rPr sz="2800" dirty="0">
                <a:solidFill>
                  <a:srgbClr val="121312"/>
                </a:solidFill>
                <a:latin typeface="Times New Roman"/>
                <a:cs typeface="Times New Roman"/>
              </a:rPr>
              <a:t>then</a:t>
            </a:r>
            <a:r>
              <a:rPr sz="2800" spc="80" dirty="0">
                <a:solidFill>
                  <a:srgbClr val="121312"/>
                </a:solidFill>
                <a:latin typeface="Times New Roman"/>
                <a:cs typeface="Times New Roman"/>
              </a:rPr>
              <a:t> </a:t>
            </a:r>
            <a:r>
              <a:rPr sz="2800" dirty="0">
                <a:solidFill>
                  <a:srgbClr val="121312"/>
                </a:solidFill>
                <a:latin typeface="Times New Roman"/>
                <a:cs typeface="Times New Roman"/>
              </a:rPr>
              <a:t>start</a:t>
            </a:r>
            <a:r>
              <a:rPr sz="2800" spc="90" dirty="0">
                <a:solidFill>
                  <a:srgbClr val="121312"/>
                </a:solidFill>
                <a:latin typeface="Times New Roman"/>
                <a:cs typeface="Times New Roman"/>
              </a:rPr>
              <a:t> </a:t>
            </a:r>
            <a:r>
              <a:rPr sz="2800" spc="-20" dirty="0">
                <a:solidFill>
                  <a:srgbClr val="121312"/>
                </a:solidFill>
                <a:latin typeface="Times New Roman"/>
                <a:cs typeface="Times New Roman"/>
              </a:rPr>
              <a:t>over </a:t>
            </a:r>
            <a:r>
              <a:rPr sz="2800" dirty="0">
                <a:solidFill>
                  <a:srgbClr val="121312"/>
                </a:solidFill>
                <a:latin typeface="Times New Roman"/>
                <a:cs typeface="Times New Roman"/>
              </a:rPr>
              <a:t>with</a:t>
            </a:r>
            <a:r>
              <a:rPr sz="2800" spc="135" dirty="0">
                <a:solidFill>
                  <a:srgbClr val="121312"/>
                </a:solidFill>
                <a:latin typeface="Times New Roman"/>
                <a:cs typeface="Times New Roman"/>
              </a:rPr>
              <a:t> </a:t>
            </a:r>
            <a:r>
              <a:rPr sz="2800" dirty="0">
                <a:solidFill>
                  <a:srgbClr val="121312"/>
                </a:solidFill>
                <a:latin typeface="Times New Roman"/>
                <a:cs typeface="Times New Roman"/>
              </a:rPr>
              <a:t>another</a:t>
            </a:r>
            <a:r>
              <a:rPr sz="2800" spc="145" dirty="0">
                <a:solidFill>
                  <a:srgbClr val="121312"/>
                </a:solidFill>
                <a:latin typeface="Times New Roman"/>
                <a:cs typeface="Times New Roman"/>
              </a:rPr>
              <a:t> </a:t>
            </a:r>
            <a:r>
              <a:rPr sz="2800" dirty="0">
                <a:solidFill>
                  <a:srgbClr val="121312"/>
                </a:solidFill>
                <a:latin typeface="Times New Roman"/>
                <a:cs typeface="Times New Roman"/>
              </a:rPr>
              <a:t>approach.</a:t>
            </a:r>
            <a:r>
              <a:rPr sz="2800" spc="130" dirty="0">
                <a:solidFill>
                  <a:srgbClr val="121312"/>
                </a:solidFill>
                <a:latin typeface="Times New Roman"/>
                <a:cs typeface="Times New Roman"/>
              </a:rPr>
              <a:t> </a:t>
            </a:r>
            <a:r>
              <a:rPr sz="2800" dirty="0">
                <a:solidFill>
                  <a:srgbClr val="121312"/>
                </a:solidFill>
                <a:latin typeface="Times New Roman"/>
                <a:cs typeface="Times New Roman"/>
              </a:rPr>
              <a:t>Having</a:t>
            </a:r>
            <a:r>
              <a:rPr sz="2800" spc="135" dirty="0">
                <a:solidFill>
                  <a:srgbClr val="121312"/>
                </a:solidFill>
                <a:latin typeface="Times New Roman"/>
                <a:cs typeface="Times New Roman"/>
              </a:rPr>
              <a:t> </a:t>
            </a:r>
            <a:r>
              <a:rPr sz="2800" dirty="0">
                <a:solidFill>
                  <a:srgbClr val="121312"/>
                </a:solidFill>
                <a:latin typeface="Times New Roman"/>
                <a:cs typeface="Times New Roman"/>
              </a:rPr>
              <a:t>delved</a:t>
            </a:r>
            <a:r>
              <a:rPr sz="2800" spc="135" dirty="0">
                <a:solidFill>
                  <a:srgbClr val="121312"/>
                </a:solidFill>
                <a:latin typeface="Times New Roman"/>
                <a:cs typeface="Times New Roman"/>
              </a:rPr>
              <a:t> </a:t>
            </a:r>
            <a:r>
              <a:rPr sz="2800" dirty="0">
                <a:solidFill>
                  <a:srgbClr val="121312"/>
                </a:solidFill>
                <a:latin typeface="Times New Roman"/>
                <a:cs typeface="Times New Roman"/>
              </a:rPr>
              <a:t>into</a:t>
            </a:r>
            <a:r>
              <a:rPr sz="2800" spc="140" dirty="0">
                <a:solidFill>
                  <a:srgbClr val="121312"/>
                </a:solidFill>
                <a:latin typeface="Times New Roman"/>
                <a:cs typeface="Times New Roman"/>
              </a:rPr>
              <a:t> </a:t>
            </a:r>
            <a:r>
              <a:rPr sz="2800" dirty="0">
                <a:solidFill>
                  <a:srgbClr val="121312"/>
                </a:solidFill>
                <a:latin typeface="Times New Roman"/>
                <a:cs typeface="Times New Roman"/>
              </a:rPr>
              <a:t>the</a:t>
            </a:r>
            <a:r>
              <a:rPr sz="2800" spc="130" dirty="0">
                <a:solidFill>
                  <a:srgbClr val="121312"/>
                </a:solidFill>
                <a:latin typeface="Times New Roman"/>
                <a:cs typeface="Times New Roman"/>
              </a:rPr>
              <a:t> </a:t>
            </a:r>
            <a:r>
              <a:rPr sz="2800" dirty="0">
                <a:solidFill>
                  <a:srgbClr val="121312"/>
                </a:solidFill>
                <a:latin typeface="Times New Roman"/>
                <a:cs typeface="Times New Roman"/>
              </a:rPr>
              <a:t>problem</a:t>
            </a:r>
            <a:r>
              <a:rPr sz="2800" spc="135" dirty="0">
                <a:solidFill>
                  <a:srgbClr val="121312"/>
                </a:solidFill>
                <a:latin typeface="Times New Roman"/>
                <a:cs typeface="Times New Roman"/>
              </a:rPr>
              <a:t> </a:t>
            </a:r>
            <a:r>
              <a:rPr sz="2800" dirty="0">
                <a:solidFill>
                  <a:srgbClr val="121312"/>
                </a:solidFill>
                <a:latin typeface="Times New Roman"/>
                <a:cs typeface="Times New Roman"/>
              </a:rPr>
              <a:t>and</a:t>
            </a:r>
            <a:r>
              <a:rPr sz="2800" spc="140" dirty="0">
                <a:solidFill>
                  <a:srgbClr val="121312"/>
                </a:solidFill>
                <a:latin typeface="Times New Roman"/>
                <a:cs typeface="Times New Roman"/>
              </a:rPr>
              <a:t> </a:t>
            </a:r>
            <a:r>
              <a:rPr sz="2800" dirty="0">
                <a:solidFill>
                  <a:srgbClr val="121312"/>
                </a:solidFill>
                <a:latin typeface="Times New Roman"/>
                <a:cs typeface="Times New Roman"/>
              </a:rPr>
              <a:t>returned</a:t>
            </a:r>
            <a:r>
              <a:rPr sz="2800" spc="140" dirty="0">
                <a:solidFill>
                  <a:srgbClr val="121312"/>
                </a:solidFill>
                <a:latin typeface="Times New Roman"/>
                <a:cs typeface="Times New Roman"/>
              </a:rPr>
              <a:t> </a:t>
            </a:r>
            <a:r>
              <a:rPr sz="2800" spc="-25" dirty="0">
                <a:solidFill>
                  <a:srgbClr val="121312"/>
                </a:solidFill>
                <a:latin typeface="Times New Roman"/>
                <a:cs typeface="Times New Roman"/>
              </a:rPr>
              <a:t>to </a:t>
            </a:r>
            <a:r>
              <a:rPr sz="2800" dirty="0">
                <a:solidFill>
                  <a:srgbClr val="121312"/>
                </a:solidFill>
                <a:latin typeface="Times New Roman"/>
                <a:cs typeface="Times New Roman"/>
              </a:rPr>
              <a:t>it</a:t>
            </a:r>
            <a:r>
              <a:rPr sz="2800" spc="445" dirty="0">
                <a:solidFill>
                  <a:srgbClr val="121312"/>
                </a:solidFill>
                <a:latin typeface="Times New Roman"/>
                <a:cs typeface="Times New Roman"/>
              </a:rPr>
              <a:t> </a:t>
            </a:r>
            <a:r>
              <a:rPr sz="2800" dirty="0">
                <a:solidFill>
                  <a:srgbClr val="121312"/>
                </a:solidFill>
                <a:latin typeface="Times New Roman"/>
                <a:cs typeface="Times New Roman"/>
              </a:rPr>
              <a:t>multiple</a:t>
            </a:r>
            <a:r>
              <a:rPr sz="2800" spc="434" dirty="0">
                <a:solidFill>
                  <a:srgbClr val="121312"/>
                </a:solidFill>
                <a:latin typeface="Times New Roman"/>
                <a:cs typeface="Times New Roman"/>
              </a:rPr>
              <a:t> </a:t>
            </a:r>
            <a:r>
              <a:rPr sz="2800" dirty="0">
                <a:solidFill>
                  <a:srgbClr val="121312"/>
                </a:solidFill>
                <a:latin typeface="Times New Roman"/>
                <a:cs typeface="Times New Roman"/>
              </a:rPr>
              <a:t>times,</a:t>
            </a:r>
            <a:r>
              <a:rPr sz="2800" spc="440" dirty="0">
                <a:solidFill>
                  <a:srgbClr val="121312"/>
                </a:solidFill>
                <a:latin typeface="Times New Roman"/>
                <a:cs typeface="Times New Roman"/>
              </a:rPr>
              <a:t> </a:t>
            </a:r>
            <a:r>
              <a:rPr sz="2800" dirty="0">
                <a:solidFill>
                  <a:srgbClr val="121312"/>
                </a:solidFill>
                <a:latin typeface="Times New Roman"/>
                <a:cs typeface="Times New Roman"/>
              </a:rPr>
              <a:t>one</a:t>
            </a:r>
            <a:r>
              <a:rPr sz="2800" spc="445" dirty="0">
                <a:solidFill>
                  <a:srgbClr val="121312"/>
                </a:solidFill>
                <a:latin typeface="Times New Roman"/>
                <a:cs typeface="Times New Roman"/>
              </a:rPr>
              <a:t> </a:t>
            </a:r>
            <a:r>
              <a:rPr sz="2800" dirty="0">
                <a:solidFill>
                  <a:srgbClr val="121312"/>
                </a:solidFill>
                <a:latin typeface="Times New Roman"/>
                <a:cs typeface="Times New Roman"/>
              </a:rPr>
              <a:t>might</a:t>
            </a:r>
            <a:r>
              <a:rPr sz="2800" spc="450" dirty="0">
                <a:solidFill>
                  <a:srgbClr val="121312"/>
                </a:solidFill>
                <a:latin typeface="Times New Roman"/>
                <a:cs typeface="Times New Roman"/>
              </a:rPr>
              <a:t> </a:t>
            </a:r>
            <a:r>
              <a:rPr sz="2800" dirty="0">
                <a:solidFill>
                  <a:srgbClr val="121312"/>
                </a:solidFill>
                <a:latin typeface="Times New Roman"/>
                <a:cs typeface="Times New Roman"/>
              </a:rPr>
              <a:t>have</a:t>
            </a:r>
            <a:r>
              <a:rPr sz="2800" spc="440" dirty="0">
                <a:solidFill>
                  <a:srgbClr val="121312"/>
                </a:solidFill>
                <a:latin typeface="Times New Roman"/>
                <a:cs typeface="Times New Roman"/>
              </a:rPr>
              <a:t> </a:t>
            </a:r>
            <a:r>
              <a:rPr sz="2800" dirty="0">
                <a:solidFill>
                  <a:srgbClr val="121312"/>
                </a:solidFill>
                <a:latin typeface="Times New Roman"/>
                <a:cs typeface="Times New Roman"/>
              </a:rPr>
              <a:t>a</a:t>
            </a:r>
            <a:r>
              <a:rPr sz="2800" spc="440" dirty="0">
                <a:solidFill>
                  <a:srgbClr val="121312"/>
                </a:solidFill>
                <a:latin typeface="Times New Roman"/>
                <a:cs typeface="Times New Roman"/>
              </a:rPr>
              <a:t> </a:t>
            </a:r>
            <a:r>
              <a:rPr sz="2800" dirty="0">
                <a:solidFill>
                  <a:srgbClr val="121312"/>
                </a:solidFill>
                <a:latin typeface="Times New Roman"/>
                <a:cs typeface="Times New Roman"/>
              </a:rPr>
              <a:t>flash</a:t>
            </a:r>
            <a:r>
              <a:rPr sz="2800" spc="450" dirty="0">
                <a:solidFill>
                  <a:srgbClr val="121312"/>
                </a:solidFill>
                <a:latin typeface="Times New Roman"/>
                <a:cs typeface="Times New Roman"/>
              </a:rPr>
              <a:t> </a:t>
            </a:r>
            <a:r>
              <a:rPr sz="2800" dirty="0">
                <a:solidFill>
                  <a:srgbClr val="121312"/>
                </a:solidFill>
                <a:latin typeface="Times New Roman"/>
                <a:cs typeface="Times New Roman"/>
              </a:rPr>
              <a:t>of</a:t>
            </a:r>
            <a:r>
              <a:rPr sz="2800" spc="450" dirty="0">
                <a:solidFill>
                  <a:srgbClr val="121312"/>
                </a:solidFill>
                <a:latin typeface="Times New Roman"/>
                <a:cs typeface="Times New Roman"/>
              </a:rPr>
              <a:t> </a:t>
            </a:r>
            <a:r>
              <a:rPr sz="2800" dirty="0">
                <a:solidFill>
                  <a:srgbClr val="121312"/>
                </a:solidFill>
                <a:latin typeface="Times New Roman"/>
                <a:cs typeface="Times New Roman"/>
              </a:rPr>
              <a:t>insight</a:t>
            </a:r>
            <a:r>
              <a:rPr sz="2800" spc="450" dirty="0">
                <a:solidFill>
                  <a:srgbClr val="121312"/>
                </a:solidFill>
                <a:latin typeface="Times New Roman"/>
                <a:cs typeface="Times New Roman"/>
              </a:rPr>
              <a:t> </a:t>
            </a:r>
            <a:r>
              <a:rPr sz="2800" dirty="0">
                <a:solidFill>
                  <a:srgbClr val="121312"/>
                </a:solidFill>
                <a:latin typeface="Times New Roman"/>
                <a:cs typeface="Times New Roman"/>
              </a:rPr>
              <a:t>or</a:t>
            </a:r>
            <a:r>
              <a:rPr sz="2800" spc="445" dirty="0">
                <a:solidFill>
                  <a:srgbClr val="121312"/>
                </a:solidFill>
                <a:latin typeface="Times New Roman"/>
                <a:cs typeface="Times New Roman"/>
              </a:rPr>
              <a:t> </a:t>
            </a:r>
            <a:r>
              <a:rPr sz="2800" dirty="0">
                <a:solidFill>
                  <a:srgbClr val="121312"/>
                </a:solidFill>
                <a:latin typeface="Times New Roman"/>
                <a:cs typeface="Times New Roman"/>
              </a:rPr>
              <a:t>a</a:t>
            </a:r>
            <a:r>
              <a:rPr sz="2800" spc="440" dirty="0">
                <a:solidFill>
                  <a:srgbClr val="121312"/>
                </a:solidFill>
                <a:latin typeface="Times New Roman"/>
                <a:cs typeface="Times New Roman"/>
              </a:rPr>
              <a:t> </a:t>
            </a:r>
            <a:r>
              <a:rPr sz="2800" dirty="0">
                <a:solidFill>
                  <a:srgbClr val="121312"/>
                </a:solidFill>
                <a:latin typeface="Times New Roman"/>
                <a:cs typeface="Times New Roman"/>
              </a:rPr>
              <a:t>new</a:t>
            </a:r>
            <a:r>
              <a:rPr sz="2800" spc="440" dirty="0">
                <a:solidFill>
                  <a:srgbClr val="121312"/>
                </a:solidFill>
                <a:latin typeface="Times New Roman"/>
                <a:cs typeface="Times New Roman"/>
              </a:rPr>
              <a:t> </a:t>
            </a:r>
            <a:r>
              <a:rPr sz="2800" dirty="0">
                <a:solidFill>
                  <a:srgbClr val="121312"/>
                </a:solidFill>
                <a:latin typeface="Times New Roman"/>
                <a:cs typeface="Times New Roman"/>
              </a:rPr>
              <a:t>idea</a:t>
            </a:r>
            <a:r>
              <a:rPr sz="2800" spc="440" dirty="0">
                <a:solidFill>
                  <a:srgbClr val="121312"/>
                </a:solidFill>
                <a:latin typeface="Times New Roman"/>
                <a:cs typeface="Times New Roman"/>
              </a:rPr>
              <a:t> </a:t>
            </a:r>
            <a:r>
              <a:rPr sz="2800" spc="-25" dirty="0">
                <a:solidFill>
                  <a:srgbClr val="121312"/>
                </a:solidFill>
                <a:latin typeface="Times New Roman"/>
                <a:cs typeface="Times New Roman"/>
              </a:rPr>
              <a:t>to </a:t>
            </a:r>
            <a:r>
              <a:rPr sz="2800" dirty="0">
                <a:solidFill>
                  <a:srgbClr val="121312"/>
                </a:solidFill>
                <a:latin typeface="Times New Roman"/>
                <a:cs typeface="Times New Roman"/>
              </a:rPr>
              <a:t>solve</a:t>
            </a:r>
            <a:r>
              <a:rPr sz="2800" spc="-40" dirty="0">
                <a:solidFill>
                  <a:srgbClr val="121312"/>
                </a:solidFill>
                <a:latin typeface="Times New Roman"/>
                <a:cs typeface="Times New Roman"/>
              </a:rPr>
              <a:t> </a:t>
            </a:r>
            <a:r>
              <a:rPr sz="2800" dirty="0">
                <a:solidFill>
                  <a:srgbClr val="121312"/>
                </a:solidFill>
                <a:latin typeface="Times New Roman"/>
                <a:cs typeface="Times New Roman"/>
              </a:rPr>
              <a:t>the</a:t>
            </a:r>
            <a:r>
              <a:rPr sz="2800" spc="-20" dirty="0">
                <a:solidFill>
                  <a:srgbClr val="121312"/>
                </a:solidFill>
                <a:latin typeface="Times New Roman"/>
                <a:cs typeface="Times New Roman"/>
              </a:rPr>
              <a:t> </a:t>
            </a:r>
            <a:r>
              <a:rPr sz="2800" spc="-10" dirty="0">
                <a:solidFill>
                  <a:srgbClr val="121312"/>
                </a:solidFill>
                <a:latin typeface="Times New Roman"/>
                <a:cs typeface="Times New Roman"/>
              </a:rPr>
              <a:t>problem.</a:t>
            </a:r>
            <a:endParaRPr sz="2800" dirty="0">
              <a:latin typeface="Times New Roman"/>
              <a:cs typeface="Times New Roman"/>
            </a:endParaRPr>
          </a:p>
          <a:p>
            <a:pPr marL="12700" marR="7620" indent="602615" algn="just">
              <a:lnSpc>
                <a:spcPts val="3020"/>
              </a:lnSpc>
              <a:spcBef>
                <a:spcPts val="1055"/>
              </a:spcBef>
              <a:buAutoNum type="romanLcParenBoth"/>
              <a:tabLst>
                <a:tab pos="615315" algn="l"/>
              </a:tabLst>
            </a:pPr>
            <a:r>
              <a:rPr sz="2800" dirty="0">
                <a:solidFill>
                  <a:srgbClr val="121312"/>
                </a:solidFill>
                <a:latin typeface="Times New Roman"/>
                <a:cs typeface="Times New Roman"/>
              </a:rPr>
              <a:t>Looking</a:t>
            </a:r>
            <a:r>
              <a:rPr sz="2800" spc="-20" dirty="0">
                <a:solidFill>
                  <a:srgbClr val="121312"/>
                </a:solidFill>
                <a:latin typeface="Times New Roman"/>
                <a:cs typeface="Times New Roman"/>
              </a:rPr>
              <a:t> </a:t>
            </a:r>
            <a:r>
              <a:rPr sz="2800" dirty="0">
                <a:solidFill>
                  <a:srgbClr val="121312"/>
                </a:solidFill>
                <a:latin typeface="Times New Roman"/>
                <a:cs typeface="Times New Roman"/>
              </a:rPr>
              <a:t>back</a:t>
            </a:r>
            <a:r>
              <a:rPr sz="2800" spc="-35" dirty="0">
                <a:solidFill>
                  <a:srgbClr val="121312"/>
                </a:solidFill>
                <a:latin typeface="Times New Roman"/>
                <a:cs typeface="Times New Roman"/>
              </a:rPr>
              <a:t> </a:t>
            </a:r>
            <a:r>
              <a:rPr sz="2800" dirty="0">
                <a:solidFill>
                  <a:srgbClr val="121312"/>
                </a:solidFill>
                <a:latin typeface="Times New Roman"/>
                <a:cs typeface="Times New Roman"/>
              </a:rPr>
              <a:t>and</a:t>
            </a:r>
            <a:r>
              <a:rPr sz="2800" spc="-30" dirty="0">
                <a:solidFill>
                  <a:srgbClr val="121312"/>
                </a:solidFill>
                <a:latin typeface="Times New Roman"/>
                <a:cs typeface="Times New Roman"/>
              </a:rPr>
              <a:t> </a:t>
            </a:r>
            <a:r>
              <a:rPr sz="2800" dirty="0">
                <a:solidFill>
                  <a:srgbClr val="121312"/>
                </a:solidFill>
                <a:latin typeface="Times New Roman"/>
                <a:cs typeface="Times New Roman"/>
              </a:rPr>
              <a:t>reflecting</a:t>
            </a:r>
            <a:r>
              <a:rPr sz="2800" spc="-30" dirty="0">
                <a:solidFill>
                  <a:srgbClr val="121312"/>
                </a:solidFill>
                <a:latin typeface="Times New Roman"/>
                <a:cs typeface="Times New Roman"/>
              </a:rPr>
              <a:t> </a:t>
            </a:r>
            <a:r>
              <a:rPr sz="2800" dirty="0">
                <a:solidFill>
                  <a:srgbClr val="121312"/>
                </a:solidFill>
                <a:latin typeface="Times New Roman"/>
                <a:cs typeface="Times New Roman"/>
              </a:rPr>
              <a:t>helps</a:t>
            </a:r>
            <a:r>
              <a:rPr sz="2800" spc="-25" dirty="0">
                <a:solidFill>
                  <a:srgbClr val="121312"/>
                </a:solidFill>
                <a:latin typeface="Times New Roman"/>
                <a:cs typeface="Times New Roman"/>
              </a:rPr>
              <a:t> </a:t>
            </a:r>
            <a:r>
              <a:rPr sz="2800" dirty="0">
                <a:solidFill>
                  <a:srgbClr val="121312"/>
                </a:solidFill>
                <a:latin typeface="Times New Roman"/>
                <a:cs typeface="Times New Roman"/>
              </a:rPr>
              <a:t>in</a:t>
            </a:r>
            <a:r>
              <a:rPr sz="2800" spc="-40" dirty="0">
                <a:solidFill>
                  <a:srgbClr val="121312"/>
                </a:solidFill>
                <a:latin typeface="Times New Roman"/>
                <a:cs typeface="Times New Roman"/>
              </a:rPr>
              <a:t> </a:t>
            </a:r>
            <a:r>
              <a:rPr sz="2800" dirty="0">
                <a:solidFill>
                  <a:srgbClr val="121312"/>
                </a:solidFill>
                <a:latin typeface="Times New Roman"/>
                <a:cs typeface="Times New Roman"/>
              </a:rPr>
              <a:t>understanding</a:t>
            </a:r>
            <a:r>
              <a:rPr sz="2800" spc="-40" dirty="0">
                <a:solidFill>
                  <a:srgbClr val="121312"/>
                </a:solidFill>
                <a:latin typeface="Times New Roman"/>
                <a:cs typeface="Times New Roman"/>
              </a:rPr>
              <a:t> </a:t>
            </a:r>
            <a:r>
              <a:rPr sz="2800" dirty="0">
                <a:solidFill>
                  <a:srgbClr val="121312"/>
                </a:solidFill>
                <a:latin typeface="Times New Roman"/>
                <a:cs typeface="Times New Roman"/>
              </a:rPr>
              <a:t>and</a:t>
            </a:r>
            <a:r>
              <a:rPr sz="2800" spc="-20" dirty="0">
                <a:solidFill>
                  <a:srgbClr val="121312"/>
                </a:solidFill>
                <a:latin typeface="Times New Roman"/>
                <a:cs typeface="Times New Roman"/>
              </a:rPr>
              <a:t> </a:t>
            </a:r>
            <a:r>
              <a:rPr sz="2800" spc="-10" dirty="0">
                <a:solidFill>
                  <a:srgbClr val="121312"/>
                </a:solidFill>
                <a:latin typeface="Times New Roman"/>
                <a:cs typeface="Times New Roman"/>
              </a:rPr>
              <a:t>assimilating </a:t>
            </a:r>
            <a:r>
              <a:rPr sz="2800" dirty="0">
                <a:solidFill>
                  <a:srgbClr val="121312"/>
                </a:solidFill>
                <a:latin typeface="Times New Roman"/>
                <a:cs typeface="Times New Roman"/>
              </a:rPr>
              <a:t>the</a:t>
            </a:r>
            <a:r>
              <a:rPr sz="2800" spc="-20" dirty="0">
                <a:solidFill>
                  <a:srgbClr val="121312"/>
                </a:solidFill>
                <a:latin typeface="Times New Roman"/>
                <a:cs typeface="Times New Roman"/>
              </a:rPr>
              <a:t> strategy,</a:t>
            </a:r>
            <a:r>
              <a:rPr sz="2800" spc="-30" dirty="0">
                <a:solidFill>
                  <a:srgbClr val="121312"/>
                </a:solidFill>
                <a:latin typeface="Times New Roman"/>
                <a:cs typeface="Times New Roman"/>
              </a:rPr>
              <a:t> </a:t>
            </a:r>
            <a:r>
              <a:rPr sz="2800" dirty="0">
                <a:solidFill>
                  <a:srgbClr val="121312"/>
                </a:solidFill>
                <a:latin typeface="Times New Roman"/>
                <a:cs typeface="Times New Roman"/>
              </a:rPr>
              <a:t>and</a:t>
            </a:r>
            <a:r>
              <a:rPr sz="2800" spc="-20" dirty="0">
                <a:solidFill>
                  <a:srgbClr val="121312"/>
                </a:solidFill>
                <a:latin typeface="Times New Roman"/>
                <a:cs typeface="Times New Roman"/>
              </a:rPr>
              <a:t> </a:t>
            </a:r>
            <a:r>
              <a:rPr sz="2800" dirty="0">
                <a:solidFill>
                  <a:srgbClr val="121312"/>
                </a:solidFill>
                <a:latin typeface="Times New Roman"/>
                <a:cs typeface="Times New Roman"/>
              </a:rPr>
              <a:t>is</a:t>
            </a:r>
            <a:r>
              <a:rPr sz="2800" spc="-30" dirty="0">
                <a:solidFill>
                  <a:srgbClr val="121312"/>
                </a:solidFill>
                <a:latin typeface="Times New Roman"/>
                <a:cs typeface="Times New Roman"/>
              </a:rPr>
              <a:t> </a:t>
            </a:r>
            <a:r>
              <a:rPr sz="2800" dirty="0">
                <a:solidFill>
                  <a:srgbClr val="121312"/>
                </a:solidFill>
                <a:latin typeface="Times New Roman"/>
                <a:cs typeface="Times New Roman"/>
              </a:rPr>
              <a:t>a</a:t>
            </a:r>
            <a:r>
              <a:rPr sz="2800" spc="-15" dirty="0">
                <a:solidFill>
                  <a:srgbClr val="121312"/>
                </a:solidFill>
                <a:latin typeface="Times New Roman"/>
                <a:cs typeface="Times New Roman"/>
              </a:rPr>
              <a:t> </a:t>
            </a:r>
            <a:r>
              <a:rPr sz="2800" dirty="0">
                <a:solidFill>
                  <a:srgbClr val="121312"/>
                </a:solidFill>
                <a:latin typeface="Times New Roman"/>
                <a:cs typeface="Times New Roman"/>
              </a:rPr>
              <a:t>sort</a:t>
            </a:r>
            <a:r>
              <a:rPr sz="2800" spc="-25" dirty="0">
                <a:solidFill>
                  <a:srgbClr val="121312"/>
                </a:solidFill>
                <a:latin typeface="Times New Roman"/>
                <a:cs typeface="Times New Roman"/>
              </a:rPr>
              <a:t> </a:t>
            </a:r>
            <a:r>
              <a:rPr sz="2800" dirty="0">
                <a:solidFill>
                  <a:srgbClr val="121312"/>
                </a:solidFill>
                <a:latin typeface="Times New Roman"/>
                <a:cs typeface="Times New Roman"/>
              </a:rPr>
              <a:t>of</a:t>
            </a:r>
            <a:r>
              <a:rPr sz="2800" spc="-15" dirty="0">
                <a:solidFill>
                  <a:srgbClr val="121312"/>
                </a:solidFill>
                <a:latin typeface="Times New Roman"/>
                <a:cs typeface="Times New Roman"/>
              </a:rPr>
              <a:t> </a:t>
            </a:r>
            <a:r>
              <a:rPr sz="2800" dirty="0">
                <a:solidFill>
                  <a:srgbClr val="121312"/>
                </a:solidFill>
                <a:latin typeface="Times New Roman"/>
                <a:cs typeface="Times New Roman"/>
              </a:rPr>
              <a:t>investment</a:t>
            </a:r>
            <a:r>
              <a:rPr sz="2800" spc="-30" dirty="0">
                <a:solidFill>
                  <a:srgbClr val="121312"/>
                </a:solidFill>
                <a:latin typeface="Times New Roman"/>
                <a:cs typeface="Times New Roman"/>
              </a:rPr>
              <a:t> </a:t>
            </a:r>
            <a:r>
              <a:rPr sz="2800" dirty="0">
                <a:solidFill>
                  <a:srgbClr val="121312"/>
                </a:solidFill>
                <a:latin typeface="Times New Roman"/>
                <a:cs typeface="Times New Roman"/>
              </a:rPr>
              <a:t>into</a:t>
            </a:r>
            <a:r>
              <a:rPr sz="2800" spc="-20" dirty="0">
                <a:solidFill>
                  <a:srgbClr val="121312"/>
                </a:solidFill>
                <a:latin typeface="Times New Roman"/>
                <a:cs typeface="Times New Roman"/>
              </a:rPr>
              <a:t> </a:t>
            </a:r>
            <a:r>
              <a:rPr sz="2800" dirty="0">
                <a:solidFill>
                  <a:srgbClr val="121312"/>
                </a:solidFill>
                <a:latin typeface="Times New Roman"/>
                <a:cs typeface="Times New Roman"/>
              </a:rPr>
              <a:t>the</a:t>
            </a:r>
            <a:r>
              <a:rPr sz="2800" spc="-15" dirty="0">
                <a:solidFill>
                  <a:srgbClr val="121312"/>
                </a:solidFill>
                <a:latin typeface="Times New Roman"/>
                <a:cs typeface="Times New Roman"/>
              </a:rPr>
              <a:t> </a:t>
            </a:r>
            <a:r>
              <a:rPr sz="2800" spc="-10" dirty="0">
                <a:solidFill>
                  <a:srgbClr val="121312"/>
                </a:solidFill>
                <a:latin typeface="Times New Roman"/>
                <a:cs typeface="Times New Roman"/>
              </a:rPr>
              <a:t>future.</a:t>
            </a:r>
            <a:endParaRPr sz="2800" dirty="0">
              <a:latin typeface="Times New Roman"/>
              <a:cs typeface="Times New Roman"/>
            </a:endParaRPr>
          </a:p>
        </p:txBody>
      </p:sp>
    </p:spTree>
    <p:extLst>
      <p:ext uri="{BB962C8B-B14F-4D97-AF65-F5344CB8AC3E}">
        <p14:creationId xmlns:p14="http://schemas.microsoft.com/office/powerpoint/2010/main" val="22646917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28</a:t>
            </a:fld>
            <a:endParaRPr lang="en-IN"/>
          </a:p>
        </p:txBody>
      </p:sp>
      <p:pic>
        <p:nvPicPr>
          <p:cNvPr id="5" name="Picture 4"/>
          <p:cNvPicPr>
            <a:picLocks noChangeAspect="1"/>
          </p:cNvPicPr>
          <p:nvPr/>
        </p:nvPicPr>
        <p:blipFill>
          <a:blip r:embed="rId2"/>
          <a:stretch>
            <a:fillRect/>
          </a:stretch>
        </p:blipFill>
        <p:spPr>
          <a:xfrm>
            <a:off x="518160" y="1266824"/>
            <a:ext cx="11186159" cy="5194935"/>
          </a:xfrm>
          <a:prstGeom prst="rect">
            <a:avLst/>
          </a:prstGeom>
        </p:spPr>
      </p:pic>
    </p:spTree>
    <p:extLst>
      <p:ext uri="{BB962C8B-B14F-4D97-AF65-F5344CB8AC3E}">
        <p14:creationId xmlns:p14="http://schemas.microsoft.com/office/powerpoint/2010/main" val="30933995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29</a:t>
            </a:fld>
            <a:endParaRPr lang="en-IN"/>
          </a:p>
        </p:txBody>
      </p:sp>
      <p:pic>
        <p:nvPicPr>
          <p:cNvPr id="5" name="Picture 4"/>
          <p:cNvPicPr>
            <a:picLocks noChangeAspect="1"/>
          </p:cNvPicPr>
          <p:nvPr/>
        </p:nvPicPr>
        <p:blipFill>
          <a:blip r:embed="rId2"/>
          <a:stretch>
            <a:fillRect/>
          </a:stretch>
        </p:blipFill>
        <p:spPr>
          <a:xfrm>
            <a:off x="1142996" y="1386840"/>
            <a:ext cx="10119364" cy="4099560"/>
          </a:xfrm>
          <a:prstGeom prst="rect">
            <a:avLst/>
          </a:prstGeom>
        </p:spPr>
      </p:pic>
    </p:spTree>
    <p:extLst>
      <p:ext uri="{BB962C8B-B14F-4D97-AF65-F5344CB8AC3E}">
        <p14:creationId xmlns:p14="http://schemas.microsoft.com/office/powerpoint/2010/main" val="2110699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161364" y="1178052"/>
            <a:ext cx="9822593" cy="4846320"/>
          </a:xfrm>
          <a:prstGeom prst="rect">
            <a:avLst/>
          </a:prstGeom>
        </p:spPr>
      </p:pic>
    </p:spTree>
    <p:extLst>
      <p:ext uri="{BB962C8B-B14F-4D97-AF65-F5344CB8AC3E}">
        <p14:creationId xmlns:p14="http://schemas.microsoft.com/office/powerpoint/2010/main" val="26615984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30</a:t>
            </a:fld>
            <a:endParaRPr lang="en-IN"/>
          </a:p>
        </p:txBody>
      </p:sp>
      <p:pic>
        <p:nvPicPr>
          <p:cNvPr id="5" name="Picture 4"/>
          <p:cNvPicPr>
            <a:picLocks noChangeAspect="1"/>
          </p:cNvPicPr>
          <p:nvPr/>
        </p:nvPicPr>
        <p:blipFill>
          <a:blip r:embed="rId2"/>
          <a:stretch>
            <a:fillRect/>
          </a:stretch>
        </p:blipFill>
        <p:spPr>
          <a:xfrm>
            <a:off x="518160" y="1249680"/>
            <a:ext cx="11292839" cy="4974148"/>
          </a:xfrm>
          <a:prstGeom prst="rect">
            <a:avLst/>
          </a:prstGeom>
        </p:spPr>
      </p:pic>
    </p:spTree>
    <p:extLst>
      <p:ext uri="{BB962C8B-B14F-4D97-AF65-F5344CB8AC3E}">
        <p14:creationId xmlns:p14="http://schemas.microsoft.com/office/powerpoint/2010/main" val="3381357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8947" y="2896362"/>
            <a:ext cx="7517130" cy="654666"/>
          </a:xfrm>
          <a:prstGeom prst="rect">
            <a:avLst/>
          </a:prstGeom>
        </p:spPr>
        <p:txBody>
          <a:bodyPr vert="horz" wrap="square" lIns="0" tIns="13335" rIns="0" bIns="0" rtlCol="0">
            <a:spAutoFit/>
          </a:bodyPr>
          <a:lstStyle/>
          <a:p>
            <a:pPr algn="ctr">
              <a:lnSpc>
                <a:spcPts val="5015"/>
              </a:lnSpc>
            </a:pPr>
            <a:r>
              <a:rPr sz="4400" b="1" dirty="0" smtClean="0">
                <a:solidFill>
                  <a:srgbClr val="006FC0"/>
                </a:solidFill>
                <a:latin typeface="Times New Roman"/>
                <a:cs typeface="Times New Roman"/>
              </a:rPr>
              <a:t>Ethics</a:t>
            </a:r>
            <a:r>
              <a:rPr sz="4400" b="1" spc="-15" dirty="0" smtClean="0">
                <a:solidFill>
                  <a:srgbClr val="006FC0"/>
                </a:solidFill>
                <a:latin typeface="Times New Roman"/>
                <a:cs typeface="Times New Roman"/>
              </a:rPr>
              <a:t> </a:t>
            </a:r>
            <a:r>
              <a:rPr sz="4400" b="1" dirty="0">
                <a:solidFill>
                  <a:srgbClr val="006FC0"/>
                </a:solidFill>
                <a:latin typeface="Times New Roman"/>
                <a:cs typeface="Times New Roman"/>
              </a:rPr>
              <a:t>in</a:t>
            </a:r>
            <a:r>
              <a:rPr sz="4400" b="1" spc="-10" dirty="0">
                <a:solidFill>
                  <a:srgbClr val="006FC0"/>
                </a:solidFill>
                <a:latin typeface="Times New Roman"/>
                <a:cs typeface="Times New Roman"/>
              </a:rPr>
              <a:t> </a:t>
            </a:r>
            <a:r>
              <a:rPr sz="4400" b="1" dirty="0">
                <a:solidFill>
                  <a:srgbClr val="006FC0"/>
                </a:solidFill>
                <a:latin typeface="Times New Roman"/>
                <a:cs typeface="Times New Roman"/>
              </a:rPr>
              <a:t>Engineering</a:t>
            </a:r>
            <a:r>
              <a:rPr sz="4400" b="1" spc="-40" dirty="0">
                <a:solidFill>
                  <a:srgbClr val="006FC0"/>
                </a:solidFill>
                <a:latin typeface="Times New Roman"/>
                <a:cs typeface="Times New Roman"/>
              </a:rPr>
              <a:t> </a:t>
            </a:r>
            <a:r>
              <a:rPr sz="4400" b="1" spc="-10" dirty="0">
                <a:solidFill>
                  <a:srgbClr val="006FC0"/>
                </a:solidFill>
                <a:latin typeface="Times New Roman"/>
                <a:cs typeface="Times New Roman"/>
              </a:rPr>
              <a:t>Research</a:t>
            </a:r>
            <a:endParaRPr sz="4400" dirty="0">
              <a:latin typeface="Times New Roman"/>
              <a:cs typeface="Times New Roman"/>
            </a:endParaRPr>
          </a:p>
        </p:txBody>
      </p:sp>
      <p:pic>
        <p:nvPicPr>
          <p:cNvPr id="3" name="object 3"/>
          <p:cNvPicPr/>
          <p:nvPr/>
        </p:nvPicPr>
        <p:blipFill>
          <a:blip r:embed="rId2" cstate="print"/>
          <a:stretch>
            <a:fillRect/>
          </a:stretch>
        </p:blipFill>
        <p:spPr>
          <a:xfrm>
            <a:off x="7682483" y="1584960"/>
            <a:ext cx="3934968" cy="4302252"/>
          </a:xfrm>
          <a:prstGeom prst="rect">
            <a:avLst/>
          </a:prstGeom>
        </p:spPr>
      </p:pic>
    </p:spTree>
    <p:extLst>
      <p:ext uri="{BB962C8B-B14F-4D97-AF65-F5344CB8AC3E}">
        <p14:creationId xmlns:p14="http://schemas.microsoft.com/office/powerpoint/2010/main" val="15552472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409444" y="1534645"/>
            <a:ext cx="7239000" cy="5085610"/>
          </a:xfrm>
          <a:prstGeom prst="rect">
            <a:avLst/>
          </a:prstGeom>
        </p:spPr>
      </p:pic>
    </p:spTree>
    <p:extLst>
      <p:ext uri="{BB962C8B-B14F-4D97-AF65-F5344CB8AC3E}">
        <p14:creationId xmlns:p14="http://schemas.microsoft.com/office/powerpoint/2010/main" val="2922311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1991" y="1148283"/>
            <a:ext cx="10290810" cy="5513705"/>
          </a:xfrm>
          <a:prstGeom prst="rect">
            <a:avLst/>
          </a:prstGeom>
        </p:spPr>
        <p:txBody>
          <a:bodyPr vert="horz" wrap="square" lIns="0" tIns="12700" rIns="0" bIns="0" rtlCol="0">
            <a:spAutoFit/>
          </a:bodyPr>
          <a:lstStyle/>
          <a:p>
            <a:pPr marL="12700" marR="5080" algn="just">
              <a:lnSpc>
                <a:spcPct val="100000"/>
              </a:lnSpc>
              <a:spcBef>
                <a:spcPts val="100"/>
              </a:spcBef>
            </a:pPr>
            <a:r>
              <a:rPr sz="2400" dirty="0">
                <a:solidFill>
                  <a:srgbClr val="121312"/>
                </a:solidFill>
                <a:latin typeface="Times New Roman"/>
                <a:cs typeface="Times New Roman"/>
              </a:rPr>
              <a:t>Ethics</a:t>
            </a:r>
            <a:r>
              <a:rPr sz="2400" spc="325" dirty="0">
                <a:solidFill>
                  <a:srgbClr val="121312"/>
                </a:solidFill>
                <a:latin typeface="Times New Roman"/>
                <a:cs typeface="Times New Roman"/>
              </a:rPr>
              <a:t>  </a:t>
            </a:r>
            <a:r>
              <a:rPr sz="2400" dirty="0">
                <a:solidFill>
                  <a:srgbClr val="121312"/>
                </a:solidFill>
                <a:latin typeface="Times New Roman"/>
                <a:cs typeface="Times New Roman"/>
              </a:rPr>
              <a:t>generally</a:t>
            </a:r>
            <a:r>
              <a:rPr sz="2400" spc="320" dirty="0">
                <a:solidFill>
                  <a:srgbClr val="121312"/>
                </a:solidFill>
                <a:latin typeface="Times New Roman"/>
                <a:cs typeface="Times New Roman"/>
              </a:rPr>
              <a:t>  </a:t>
            </a:r>
            <a:r>
              <a:rPr sz="2400" dirty="0">
                <a:solidFill>
                  <a:srgbClr val="121312"/>
                </a:solidFill>
                <a:latin typeface="Times New Roman"/>
                <a:cs typeface="Times New Roman"/>
              </a:rPr>
              <a:t>refers</a:t>
            </a:r>
            <a:r>
              <a:rPr sz="2400" spc="325" dirty="0">
                <a:solidFill>
                  <a:srgbClr val="121312"/>
                </a:solidFill>
                <a:latin typeface="Times New Roman"/>
                <a:cs typeface="Times New Roman"/>
              </a:rPr>
              <a:t>  </a:t>
            </a:r>
            <a:r>
              <a:rPr sz="2400" dirty="0">
                <a:solidFill>
                  <a:srgbClr val="121312"/>
                </a:solidFill>
                <a:latin typeface="Times New Roman"/>
                <a:cs typeface="Times New Roman"/>
              </a:rPr>
              <a:t>to</a:t>
            </a:r>
            <a:r>
              <a:rPr sz="2400" spc="315" dirty="0">
                <a:solidFill>
                  <a:srgbClr val="121312"/>
                </a:solidFill>
                <a:latin typeface="Times New Roman"/>
                <a:cs typeface="Times New Roman"/>
              </a:rPr>
              <a:t>  </a:t>
            </a:r>
            <a:r>
              <a:rPr sz="2400" dirty="0">
                <a:solidFill>
                  <a:srgbClr val="121312"/>
                </a:solidFill>
                <a:latin typeface="Times New Roman"/>
                <a:cs typeface="Times New Roman"/>
              </a:rPr>
              <a:t>a</a:t>
            </a:r>
            <a:r>
              <a:rPr sz="2400" spc="325" dirty="0">
                <a:solidFill>
                  <a:srgbClr val="121312"/>
                </a:solidFill>
                <a:latin typeface="Times New Roman"/>
                <a:cs typeface="Times New Roman"/>
              </a:rPr>
              <a:t>  </a:t>
            </a:r>
            <a:r>
              <a:rPr sz="2400" b="1" dirty="0">
                <a:solidFill>
                  <a:srgbClr val="121312"/>
                </a:solidFill>
                <a:latin typeface="Times New Roman"/>
                <a:cs typeface="Times New Roman"/>
              </a:rPr>
              <a:t>set</a:t>
            </a:r>
            <a:r>
              <a:rPr sz="2400" b="1" spc="315" dirty="0">
                <a:solidFill>
                  <a:srgbClr val="121312"/>
                </a:solidFill>
                <a:latin typeface="Times New Roman"/>
                <a:cs typeface="Times New Roman"/>
              </a:rPr>
              <a:t>  </a:t>
            </a:r>
            <a:r>
              <a:rPr sz="2400" b="1" dirty="0">
                <a:solidFill>
                  <a:srgbClr val="121312"/>
                </a:solidFill>
                <a:latin typeface="Times New Roman"/>
                <a:cs typeface="Times New Roman"/>
              </a:rPr>
              <a:t>of</a:t>
            </a:r>
            <a:r>
              <a:rPr sz="2400" b="1" spc="325" dirty="0">
                <a:solidFill>
                  <a:srgbClr val="121312"/>
                </a:solidFill>
                <a:latin typeface="Times New Roman"/>
                <a:cs typeface="Times New Roman"/>
              </a:rPr>
              <a:t>  </a:t>
            </a:r>
            <a:r>
              <a:rPr sz="2400" b="1" dirty="0">
                <a:solidFill>
                  <a:srgbClr val="121312"/>
                </a:solidFill>
                <a:latin typeface="Times New Roman"/>
                <a:cs typeface="Times New Roman"/>
              </a:rPr>
              <a:t>rules</a:t>
            </a:r>
            <a:r>
              <a:rPr sz="2400" b="1" spc="320" dirty="0">
                <a:solidFill>
                  <a:srgbClr val="121312"/>
                </a:solidFill>
                <a:latin typeface="Times New Roman"/>
                <a:cs typeface="Times New Roman"/>
              </a:rPr>
              <a:t>  </a:t>
            </a:r>
            <a:r>
              <a:rPr sz="2400" b="1" dirty="0">
                <a:solidFill>
                  <a:srgbClr val="121312"/>
                </a:solidFill>
                <a:latin typeface="Times New Roman"/>
                <a:cs typeface="Times New Roman"/>
              </a:rPr>
              <a:t>distinguishing</a:t>
            </a:r>
            <a:r>
              <a:rPr sz="2400" b="1" spc="320" dirty="0">
                <a:solidFill>
                  <a:srgbClr val="121312"/>
                </a:solidFill>
                <a:latin typeface="Times New Roman"/>
                <a:cs typeface="Times New Roman"/>
              </a:rPr>
              <a:t>  </a:t>
            </a:r>
            <a:r>
              <a:rPr sz="2400" b="1" dirty="0">
                <a:solidFill>
                  <a:srgbClr val="121312"/>
                </a:solidFill>
                <a:latin typeface="Times New Roman"/>
                <a:cs typeface="Times New Roman"/>
              </a:rPr>
              <a:t>acceptable</a:t>
            </a:r>
            <a:r>
              <a:rPr sz="2400" b="1" spc="330" dirty="0">
                <a:solidFill>
                  <a:srgbClr val="121312"/>
                </a:solidFill>
                <a:latin typeface="Times New Roman"/>
                <a:cs typeface="Times New Roman"/>
              </a:rPr>
              <a:t>  </a:t>
            </a:r>
            <a:r>
              <a:rPr sz="2400" b="1" spc="-25" dirty="0">
                <a:solidFill>
                  <a:srgbClr val="121312"/>
                </a:solidFill>
                <a:latin typeface="Times New Roman"/>
                <a:cs typeface="Times New Roman"/>
              </a:rPr>
              <a:t>and </a:t>
            </a:r>
            <a:r>
              <a:rPr sz="2400" b="1" dirty="0">
                <a:solidFill>
                  <a:srgbClr val="121312"/>
                </a:solidFill>
                <a:latin typeface="Times New Roman"/>
                <a:cs typeface="Times New Roman"/>
              </a:rPr>
              <a:t>unacceptable</a:t>
            </a:r>
            <a:r>
              <a:rPr sz="2400" b="1" spc="15" dirty="0">
                <a:solidFill>
                  <a:srgbClr val="121312"/>
                </a:solidFill>
                <a:latin typeface="Times New Roman"/>
                <a:cs typeface="Times New Roman"/>
              </a:rPr>
              <a:t> </a:t>
            </a:r>
            <a:r>
              <a:rPr sz="2400" b="1" dirty="0">
                <a:solidFill>
                  <a:srgbClr val="121312"/>
                </a:solidFill>
                <a:latin typeface="Times New Roman"/>
                <a:cs typeface="Times New Roman"/>
              </a:rPr>
              <a:t>conduct,</a:t>
            </a:r>
            <a:r>
              <a:rPr sz="2400" b="1" spc="15" dirty="0">
                <a:solidFill>
                  <a:srgbClr val="121312"/>
                </a:solidFill>
                <a:latin typeface="Times New Roman"/>
                <a:cs typeface="Times New Roman"/>
              </a:rPr>
              <a:t> </a:t>
            </a:r>
            <a:r>
              <a:rPr sz="2400" b="1" dirty="0">
                <a:solidFill>
                  <a:srgbClr val="121312"/>
                </a:solidFill>
                <a:latin typeface="Times New Roman"/>
                <a:cs typeface="Times New Roman"/>
              </a:rPr>
              <a:t>distinguishing</a:t>
            </a:r>
            <a:r>
              <a:rPr sz="2400" b="1" spc="30" dirty="0">
                <a:solidFill>
                  <a:srgbClr val="121312"/>
                </a:solidFill>
                <a:latin typeface="Times New Roman"/>
                <a:cs typeface="Times New Roman"/>
              </a:rPr>
              <a:t> </a:t>
            </a:r>
            <a:r>
              <a:rPr sz="2400" b="1" dirty="0">
                <a:solidFill>
                  <a:srgbClr val="121312"/>
                </a:solidFill>
                <a:latin typeface="Times New Roman"/>
                <a:cs typeface="Times New Roman"/>
              </a:rPr>
              <a:t>right</a:t>
            </a:r>
            <a:r>
              <a:rPr sz="2400" b="1" spc="20" dirty="0">
                <a:solidFill>
                  <a:srgbClr val="121312"/>
                </a:solidFill>
                <a:latin typeface="Times New Roman"/>
                <a:cs typeface="Times New Roman"/>
              </a:rPr>
              <a:t> </a:t>
            </a:r>
            <a:r>
              <a:rPr sz="2400" b="1" dirty="0">
                <a:solidFill>
                  <a:srgbClr val="121312"/>
                </a:solidFill>
                <a:latin typeface="Times New Roman"/>
                <a:cs typeface="Times New Roman"/>
              </a:rPr>
              <a:t>from</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wrong,</a:t>
            </a:r>
            <a:r>
              <a:rPr sz="2400" b="1" spc="25" dirty="0">
                <a:solidFill>
                  <a:srgbClr val="121312"/>
                </a:solidFill>
                <a:latin typeface="Times New Roman"/>
                <a:cs typeface="Times New Roman"/>
              </a:rPr>
              <a:t> </a:t>
            </a:r>
            <a:r>
              <a:rPr sz="2400" b="1" dirty="0">
                <a:solidFill>
                  <a:srgbClr val="121312"/>
                </a:solidFill>
                <a:latin typeface="Times New Roman"/>
                <a:cs typeface="Times New Roman"/>
              </a:rPr>
              <a:t>or</a:t>
            </a:r>
            <a:r>
              <a:rPr sz="2400" b="1" spc="-15" dirty="0">
                <a:solidFill>
                  <a:srgbClr val="121312"/>
                </a:solidFill>
                <a:latin typeface="Times New Roman"/>
                <a:cs typeface="Times New Roman"/>
              </a:rPr>
              <a:t> </a:t>
            </a:r>
            <a:r>
              <a:rPr sz="2400" b="1" dirty="0">
                <a:solidFill>
                  <a:srgbClr val="121312"/>
                </a:solidFill>
                <a:latin typeface="Times New Roman"/>
                <a:cs typeface="Times New Roman"/>
              </a:rPr>
              <a:t>wise</a:t>
            </a:r>
            <a:r>
              <a:rPr sz="2400" b="1" spc="30" dirty="0">
                <a:solidFill>
                  <a:srgbClr val="121312"/>
                </a:solidFill>
                <a:latin typeface="Times New Roman"/>
                <a:cs typeface="Times New Roman"/>
              </a:rPr>
              <a:t> </a:t>
            </a:r>
            <a:r>
              <a:rPr sz="2400" b="1" dirty="0">
                <a:solidFill>
                  <a:srgbClr val="121312"/>
                </a:solidFill>
                <a:latin typeface="Times New Roman"/>
                <a:cs typeface="Times New Roman"/>
              </a:rPr>
              <a:t>aphorisms</a:t>
            </a:r>
            <a:r>
              <a:rPr sz="2400" b="1" spc="25" dirty="0">
                <a:solidFill>
                  <a:srgbClr val="121312"/>
                </a:solidFill>
                <a:latin typeface="Times New Roman"/>
                <a:cs typeface="Times New Roman"/>
              </a:rPr>
              <a:t> </a:t>
            </a:r>
            <a:r>
              <a:rPr sz="2400" spc="-20" dirty="0">
                <a:solidFill>
                  <a:srgbClr val="121312"/>
                </a:solidFill>
                <a:latin typeface="Times New Roman"/>
                <a:cs typeface="Times New Roman"/>
              </a:rPr>
              <a:t>like </a:t>
            </a:r>
            <a:r>
              <a:rPr sz="2400" dirty="0">
                <a:solidFill>
                  <a:srgbClr val="121312"/>
                </a:solidFill>
                <a:latin typeface="Times New Roman"/>
                <a:cs typeface="Times New Roman"/>
              </a:rPr>
              <a:t>the</a:t>
            </a:r>
            <a:r>
              <a:rPr sz="2400" spc="-20" dirty="0">
                <a:solidFill>
                  <a:srgbClr val="121312"/>
                </a:solidFill>
                <a:latin typeface="Times New Roman"/>
                <a:cs typeface="Times New Roman"/>
              </a:rPr>
              <a:t> </a:t>
            </a:r>
            <a:r>
              <a:rPr sz="2400" dirty="0">
                <a:solidFill>
                  <a:srgbClr val="121312"/>
                </a:solidFill>
                <a:latin typeface="Times New Roman"/>
                <a:cs typeface="Times New Roman"/>
              </a:rPr>
              <a:t>sayings</a:t>
            </a:r>
            <a:r>
              <a:rPr sz="2400" spc="-25" dirty="0">
                <a:solidFill>
                  <a:srgbClr val="121312"/>
                </a:solidFill>
                <a:latin typeface="Times New Roman"/>
                <a:cs typeface="Times New Roman"/>
              </a:rPr>
              <a:t> of</a:t>
            </a:r>
            <a:endParaRPr sz="2400">
              <a:latin typeface="Times New Roman"/>
              <a:cs typeface="Times New Roman"/>
            </a:endParaRPr>
          </a:p>
          <a:p>
            <a:pPr marL="12700">
              <a:lnSpc>
                <a:spcPct val="100000"/>
              </a:lnSpc>
              <a:spcBef>
                <a:spcPts val="5"/>
              </a:spcBef>
            </a:pPr>
            <a:r>
              <a:rPr sz="2400" spc="-10" dirty="0">
                <a:solidFill>
                  <a:srgbClr val="121312"/>
                </a:solidFill>
                <a:latin typeface="Times New Roman"/>
                <a:cs typeface="Times New Roman"/>
              </a:rPr>
              <a:t>Chanakya.</a:t>
            </a:r>
            <a:endParaRPr sz="2400">
              <a:latin typeface="Times New Roman"/>
              <a:cs typeface="Times New Roman"/>
            </a:endParaRPr>
          </a:p>
          <a:p>
            <a:pPr>
              <a:lnSpc>
                <a:spcPct val="100000"/>
              </a:lnSpc>
              <a:spcBef>
                <a:spcPts val="120"/>
              </a:spcBef>
            </a:pPr>
            <a:endParaRPr sz="2400">
              <a:latin typeface="Times New Roman"/>
              <a:cs typeface="Times New Roman"/>
            </a:endParaRPr>
          </a:p>
          <a:p>
            <a:pPr marL="12700" marR="7620">
              <a:lnSpc>
                <a:spcPct val="100000"/>
              </a:lnSpc>
              <a:tabLst>
                <a:tab pos="768350" algn="l"/>
                <a:tab pos="2443480" algn="l"/>
                <a:tab pos="4016375" algn="l"/>
                <a:tab pos="5066665" algn="l"/>
                <a:tab pos="6375400" algn="l"/>
                <a:tab pos="7146925" algn="l"/>
                <a:tab pos="7866380" algn="l"/>
                <a:tab pos="8703310" algn="l"/>
              </a:tabLst>
            </a:pPr>
            <a:r>
              <a:rPr sz="2400" spc="-20" dirty="0">
                <a:latin typeface="Times New Roman"/>
                <a:cs typeface="Times New Roman"/>
              </a:rPr>
              <a:t>Most</a:t>
            </a:r>
            <a:r>
              <a:rPr sz="2400" dirty="0">
                <a:latin typeface="Times New Roman"/>
                <a:cs typeface="Times New Roman"/>
              </a:rPr>
              <a:t>	people</a:t>
            </a:r>
            <a:r>
              <a:rPr sz="2400" spc="380" dirty="0">
                <a:latin typeface="Times New Roman"/>
                <a:cs typeface="Times New Roman"/>
              </a:rPr>
              <a:t> </a:t>
            </a:r>
            <a:r>
              <a:rPr sz="2400" spc="-10" dirty="0">
                <a:latin typeface="Times New Roman"/>
                <a:cs typeface="Times New Roman"/>
              </a:rPr>
              <a:t>learn</a:t>
            </a:r>
            <a:r>
              <a:rPr sz="2400" dirty="0">
                <a:latin typeface="Times New Roman"/>
                <a:cs typeface="Times New Roman"/>
              </a:rPr>
              <a:t>	such</a:t>
            </a:r>
            <a:r>
              <a:rPr sz="2400" spc="360" dirty="0">
                <a:latin typeface="Times New Roman"/>
                <a:cs typeface="Times New Roman"/>
              </a:rPr>
              <a:t> </a:t>
            </a:r>
            <a:r>
              <a:rPr sz="2400" spc="-10" dirty="0">
                <a:latin typeface="Times New Roman"/>
                <a:cs typeface="Times New Roman"/>
              </a:rPr>
              <a:t>norms</a:t>
            </a:r>
            <a:r>
              <a:rPr sz="2400" dirty="0">
                <a:latin typeface="Times New Roman"/>
                <a:cs typeface="Times New Roman"/>
              </a:rPr>
              <a:t>	in</a:t>
            </a:r>
            <a:r>
              <a:rPr sz="2400" spc="385" dirty="0">
                <a:latin typeface="Times New Roman"/>
                <a:cs typeface="Times New Roman"/>
              </a:rPr>
              <a:t> </a:t>
            </a:r>
            <a:r>
              <a:rPr sz="2400" spc="-10" dirty="0">
                <a:latin typeface="Times New Roman"/>
                <a:cs typeface="Times New Roman"/>
              </a:rPr>
              <a:t>their</a:t>
            </a:r>
            <a:r>
              <a:rPr sz="2400" dirty="0">
                <a:latin typeface="Times New Roman"/>
                <a:cs typeface="Times New Roman"/>
              </a:rPr>
              <a:t>	</a:t>
            </a:r>
            <a:r>
              <a:rPr sz="2400" spc="-10" dirty="0">
                <a:latin typeface="Times New Roman"/>
                <a:cs typeface="Times New Roman"/>
              </a:rPr>
              <a:t>formative</a:t>
            </a:r>
            <a:r>
              <a:rPr sz="2400" dirty="0">
                <a:latin typeface="Times New Roman"/>
                <a:cs typeface="Times New Roman"/>
              </a:rPr>
              <a:t>	</a:t>
            </a:r>
            <a:r>
              <a:rPr sz="2400" spc="-10" dirty="0">
                <a:latin typeface="Times New Roman"/>
                <a:cs typeface="Times New Roman"/>
              </a:rPr>
              <a:t>years</a:t>
            </a:r>
            <a:r>
              <a:rPr sz="2400" dirty="0">
                <a:latin typeface="Times New Roman"/>
                <a:cs typeface="Times New Roman"/>
              </a:rPr>
              <a:t>	,</a:t>
            </a:r>
            <a:r>
              <a:rPr sz="2400" spc="395" dirty="0">
                <a:latin typeface="Times New Roman"/>
                <a:cs typeface="Times New Roman"/>
              </a:rPr>
              <a:t> </a:t>
            </a:r>
            <a:r>
              <a:rPr sz="2400" spc="-25" dirty="0">
                <a:latin typeface="Times New Roman"/>
                <a:cs typeface="Times New Roman"/>
              </a:rPr>
              <a:t>but</a:t>
            </a:r>
            <a:r>
              <a:rPr sz="2400" dirty="0">
                <a:latin typeface="Times New Roman"/>
                <a:cs typeface="Times New Roman"/>
              </a:rPr>
              <a:t>	</a:t>
            </a:r>
            <a:r>
              <a:rPr sz="2400" spc="-10" dirty="0">
                <a:latin typeface="Times New Roman"/>
                <a:cs typeface="Times New Roman"/>
              </a:rPr>
              <a:t>moral</a:t>
            </a:r>
            <a:r>
              <a:rPr sz="2400" dirty="0">
                <a:latin typeface="Times New Roman"/>
                <a:cs typeface="Times New Roman"/>
              </a:rPr>
              <a:t>	</a:t>
            </a:r>
            <a:r>
              <a:rPr sz="2400" spc="-10" dirty="0">
                <a:latin typeface="Times New Roman"/>
                <a:cs typeface="Times New Roman"/>
              </a:rPr>
              <a:t>development </a:t>
            </a:r>
            <a:r>
              <a:rPr sz="2400" dirty="0">
                <a:latin typeface="Times New Roman"/>
                <a:cs typeface="Times New Roman"/>
              </a:rPr>
              <a:t>continues</a:t>
            </a:r>
            <a:r>
              <a:rPr sz="2400" spc="-50" dirty="0">
                <a:latin typeface="Times New Roman"/>
                <a:cs typeface="Times New Roman"/>
              </a:rPr>
              <a:t> </a:t>
            </a:r>
            <a:r>
              <a:rPr sz="2400" dirty="0">
                <a:latin typeface="Times New Roman"/>
                <a:cs typeface="Times New Roman"/>
              </a:rPr>
              <a:t>through</a:t>
            </a:r>
            <a:r>
              <a:rPr sz="2400" spc="-35" dirty="0">
                <a:latin typeface="Times New Roman"/>
                <a:cs typeface="Times New Roman"/>
              </a:rPr>
              <a:t> </a:t>
            </a:r>
            <a:r>
              <a:rPr sz="2400" dirty="0">
                <a:latin typeface="Times New Roman"/>
                <a:cs typeface="Times New Roman"/>
              </a:rPr>
              <a:t>different</a:t>
            </a:r>
            <a:r>
              <a:rPr sz="2400" spc="-55" dirty="0">
                <a:latin typeface="Times New Roman"/>
                <a:cs typeface="Times New Roman"/>
              </a:rPr>
              <a:t> </a:t>
            </a:r>
            <a:r>
              <a:rPr sz="2400" dirty="0">
                <a:latin typeface="Times New Roman"/>
                <a:cs typeface="Times New Roman"/>
              </a:rPr>
              <a:t>stages</a:t>
            </a:r>
            <a:r>
              <a:rPr sz="2400" spc="-35" dirty="0">
                <a:latin typeface="Times New Roman"/>
                <a:cs typeface="Times New Roman"/>
              </a:rPr>
              <a:t> </a:t>
            </a:r>
            <a:r>
              <a:rPr sz="2400" dirty="0">
                <a:latin typeface="Times New Roman"/>
                <a:cs typeface="Times New Roman"/>
              </a:rPr>
              <a:t>of</a:t>
            </a:r>
            <a:r>
              <a:rPr sz="2400" spc="-25" dirty="0">
                <a:latin typeface="Times New Roman"/>
                <a:cs typeface="Times New Roman"/>
              </a:rPr>
              <a:t> </a:t>
            </a:r>
            <a:r>
              <a:rPr sz="2400" spc="-10" dirty="0">
                <a:latin typeface="Times New Roman"/>
                <a:cs typeface="Times New Roman"/>
              </a:rPr>
              <a:t>growth.</a:t>
            </a:r>
            <a:endParaRPr sz="2400">
              <a:latin typeface="Times New Roman"/>
              <a:cs typeface="Times New Roman"/>
            </a:endParaRPr>
          </a:p>
          <a:p>
            <a:pPr>
              <a:lnSpc>
                <a:spcPct val="100000"/>
              </a:lnSpc>
            </a:pPr>
            <a:endParaRPr sz="2400">
              <a:latin typeface="Times New Roman"/>
              <a:cs typeface="Times New Roman"/>
            </a:endParaRPr>
          </a:p>
          <a:p>
            <a:pPr>
              <a:lnSpc>
                <a:spcPct val="100000"/>
              </a:lnSpc>
              <a:spcBef>
                <a:spcPts val="240"/>
              </a:spcBef>
            </a:pPr>
            <a:endParaRPr sz="2400">
              <a:latin typeface="Times New Roman"/>
              <a:cs typeface="Times New Roman"/>
            </a:endParaRPr>
          </a:p>
          <a:p>
            <a:pPr marL="12700" marR="8255">
              <a:lnSpc>
                <a:spcPct val="100000"/>
              </a:lnSpc>
            </a:pPr>
            <a:r>
              <a:rPr sz="2400" b="1" dirty="0">
                <a:latin typeface="Times New Roman"/>
                <a:cs typeface="Times New Roman"/>
              </a:rPr>
              <a:t>Government</a:t>
            </a:r>
            <a:r>
              <a:rPr sz="2400" b="1" spc="-45" dirty="0">
                <a:latin typeface="Times New Roman"/>
                <a:cs typeface="Times New Roman"/>
              </a:rPr>
              <a:t> </a:t>
            </a:r>
            <a:r>
              <a:rPr sz="2400" b="1" dirty="0">
                <a:latin typeface="Times New Roman"/>
                <a:cs typeface="Times New Roman"/>
              </a:rPr>
              <a:t>bodies,</a:t>
            </a:r>
            <a:r>
              <a:rPr sz="2400" b="1" spc="-15" dirty="0">
                <a:latin typeface="Times New Roman"/>
                <a:cs typeface="Times New Roman"/>
              </a:rPr>
              <a:t> </a:t>
            </a:r>
            <a:r>
              <a:rPr sz="2400" b="1" dirty="0">
                <a:latin typeface="Times New Roman"/>
                <a:cs typeface="Times New Roman"/>
              </a:rPr>
              <a:t>and</a:t>
            </a:r>
            <a:r>
              <a:rPr sz="2400" b="1" spc="-20" dirty="0">
                <a:latin typeface="Times New Roman"/>
                <a:cs typeface="Times New Roman"/>
              </a:rPr>
              <a:t> </a:t>
            </a:r>
            <a:r>
              <a:rPr sz="2400" b="1" dirty="0">
                <a:latin typeface="Times New Roman"/>
                <a:cs typeface="Times New Roman"/>
              </a:rPr>
              <a:t>universities</a:t>
            </a:r>
            <a:r>
              <a:rPr sz="2400" b="1" spc="-45" dirty="0">
                <a:latin typeface="Times New Roman"/>
                <a:cs typeface="Times New Roman"/>
              </a:rPr>
              <a:t> </a:t>
            </a:r>
            <a:r>
              <a:rPr sz="2400" b="1" dirty="0">
                <a:latin typeface="Times New Roman"/>
                <a:cs typeface="Times New Roman"/>
              </a:rPr>
              <a:t>worldwide</a:t>
            </a:r>
            <a:r>
              <a:rPr sz="2400" b="1" spc="5" dirty="0">
                <a:latin typeface="Times New Roman"/>
                <a:cs typeface="Times New Roman"/>
              </a:rPr>
              <a:t> </a:t>
            </a:r>
            <a:r>
              <a:rPr sz="2400" b="1" dirty="0">
                <a:latin typeface="Times New Roman"/>
                <a:cs typeface="Times New Roman"/>
              </a:rPr>
              <a:t>have</a:t>
            </a:r>
            <a:r>
              <a:rPr sz="2400" b="1" spc="-25" dirty="0">
                <a:latin typeface="Times New Roman"/>
                <a:cs typeface="Times New Roman"/>
              </a:rPr>
              <a:t> </a:t>
            </a:r>
            <a:r>
              <a:rPr sz="2400" b="1" dirty="0">
                <a:latin typeface="Times New Roman"/>
                <a:cs typeface="Times New Roman"/>
              </a:rPr>
              <a:t>adopted</a:t>
            </a:r>
            <a:r>
              <a:rPr sz="2400" b="1" spc="-35" dirty="0">
                <a:latin typeface="Times New Roman"/>
                <a:cs typeface="Times New Roman"/>
              </a:rPr>
              <a:t> </a:t>
            </a:r>
            <a:r>
              <a:rPr sz="2400" b="1" dirty="0">
                <a:latin typeface="Times New Roman"/>
                <a:cs typeface="Times New Roman"/>
              </a:rPr>
              <a:t>certain</a:t>
            </a:r>
            <a:r>
              <a:rPr sz="2400" b="1" spc="-45" dirty="0">
                <a:latin typeface="Times New Roman"/>
                <a:cs typeface="Times New Roman"/>
              </a:rPr>
              <a:t> </a:t>
            </a:r>
            <a:r>
              <a:rPr sz="2400" b="1" dirty="0">
                <a:latin typeface="Times New Roman"/>
                <a:cs typeface="Times New Roman"/>
              </a:rPr>
              <a:t>codes</a:t>
            </a:r>
            <a:r>
              <a:rPr sz="2400" b="1" spc="-20" dirty="0">
                <a:latin typeface="Times New Roman"/>
                <a:cs typeface="Times New Roman"/>
              </a:rPr>
              <a:t> </a:t>
            </a:r>
            <a:r>
              <a:rPr sz="2400" b="1" spc="-25" dirty="0">
                <a:latin typeface="Times New Roman"/>
                <a:cs typeface="Times New Roman"/>
              </a:rPr>
              <a:t>for </a:t>
            </a:r>
            <a:r>
              <a:rPr sz="2400" b="1" dirty="0">
                <a:latin typeface="Times New Roman"/>
                <a:cs typeface="Times New Roman"/>
              </a:rPr>
              <a:t>research</a:t>
            </a:r>
            <a:r>
              <a:rPr sz="2400" b="1" spc="-35" dirty="0">
                <a:latin typeface="Times New Roman"/>
                <a:cs typeface="Times New Roman"/>
              </a:rPr>
              <a:t> </a:t>
            </a:r>
            <a:r>
              <a:rPr sz="2400" b="1" dirty="0">
                <a:latin typeface="Times New Roman"/>
                <a:cs typeface="Times New Roman"/>
              </a:rPr>
              <a:t>ethics.</a:t>
            </a:r>
            <a:r>
              <a:rPr sz="2400" b="1" spc="-30" dirty="0">
                <a:latin typeface="Times New Roman"/>
                <a:cs typeface="Times New Roman"/>
              </a:rPr>
              <a:t> </a:t>
            </a:r>
            <a:r>
              <a:rPr sz="2400" dirty="0">
                <a:latin typeface="Times New Roman"/>
                <a:cs typeface="Times New Roman"/>
              </a:rPr>
              <a:t>Research</a:t>
            </a:r>
            <a:r>
              <a:rPr sz="2400" spc="-30" dirty="0">
                <a:latin typeface="Times New Roman"/>
                <a:cs typeface="Times New Roman"/>
              </a:rPr>
              <a:t> </a:t>
            </a:r>
            <a:r>
              <a:rPr sz="2400" dirty="0">
                <a:latin typeface="Times New Roman"/>
                <a:cs typeface="Times New Roman"/>
              </a:rPr>
              <a:t>ethics</a:t>
            </a:r>
            <a:r>
              <a:rPr sz="2400" spc="-35" dirty="0">
                <a:latin typeface="Times New Roman"/>
                <a:cs typeface="Times New Roman"/>
              </a:rPr>
              <a:t> </a:t>
            </a:r>
            <a:r>
              <a:rPr sz="2400" dirty="0">
                <a:latin typeface="Times New Roman"/>
                <a:cs typeface="Times New Roman"/>
              </a:rPr>
              <a:t>and</a:t>
            </a:r>
            <a:r>
              <a:rPr sz="2400" spc="-30" dirty="0">
                <a:latin typeface="Times New Roman"/>
                <a:cs typeface="Times New Roman"/>
              </a:rPr>
              <a:t> </a:t>
            </a:r>
            <a:r>
              <a:rPr sz="2400" dirty="0">
                <a:latin typeface="Times New Roman"/>
                <a:cs typeface="Times New Roman"/>
              </a:rPr>
              <a:t>the</a:t>
            </a:r>
            <a:r>
              <a:rPr sz="2400" spc="-25" dirty="0">
                <a:latin typeface="Times New Roman"/>
                <a:cs typeface="Times New Roman"/>
              </a:rPr>
              <a:t> </a:t>
            </a:r>
            <a:r>
              <a:rPr sz="2400" dirty="0">
                <a:latin typeface="Times New Roman"/>
                <a:cs typeface="Times New Roman"/>
              </a:rPr>
              <a:t>responsible</a:t>
            </a:r>
            <a:r>
              <a:rPr sz="2400" spc="-40" dirty="0">
                <a:latin typeface="Times New Roman"/>
                <a:cs typeface="Times New Roman"/>
              </a:rPr>
              <a:t> </a:t>
            </a:r>
            <a:r>
              <a:rPr sz="2400" dirty="0">
                <a:latin typeface="Times New Roman"/>
                <a:cs typeface="Times New Roman"/>
              </a:rPr>
              <a:t>conduct</a:t>
            </a:r>
            <a:r>
              <a:rPr sz="2400" spc="-15" dirty="0">
                <a:latin typeface="Times New Roman"/>
                <a:cs typeface="Times New Roman"/>
              </a:rPr>
              <a:t> </a:t>
            </a:r>
            <a:r>
              <a:rPr sz="2400" dirty="0">
                <a:latin typeface="Times New Roman"/>
                <a:cs typeface="Times New Roman"/>
              </a:rPr>
              <a:t>of</a:t>
            </a:r>
            <a:r>
              <a:rPr sz="2400" spc="-25" dirty="0">
                <a:latin typeface="Times New Roman"/>
                <a:cs typeface="Times New Roman"/>
              </a:rPr>
              <a:t> </a:t>
            </a:r>
            <a:r>
              <a:rPr sz="2400" dirty="0">
                <a:latin typeface="Times New Roman"/>
                <a:cs typeface="Times New Roman"/>
              </a:rPr>
              <a:t>research</a:t>
            </a:r>
            <a:r>
              <a:rPr sz="2400" spc="-35" dirty="0">
                <a:latin typeface="Times New Roman"/>
                <a:cs typeface="Times New Roman"/>
              </a:rPr>
              <a:t> </a:t>
            </a:r>
            <a:r>
              <a:rPr sz="2400" dirty="0">
                <a:latin typeface="Times New Roman"/>
                <a:cs typeface="Times New Roman"/>
              </a:rPr>
              <a:t>are</a:t>
            </a:r>
            <a:r>
              <a:rPr sz="2400" spc="-20" dirty="0">
                <a:latin typeface="Times New Roman"/>
                <a:cs typeface="Times New Roman"/>
              </a:rPr>
              <a:t> </a:t>
            </a:r>
            <a:r>
              <a:rPr sz="2400" spc="-10" dirty="0">
                <a:latin typeface="Times New Roman"/>
                <a:cs typeface="Times New Roman"/>
              </a:rPr>
              <a:t>often </a:t>
            </a:r>
            <a:r>
              <a:rPr sz="2400" dirty="0">
                <a:latin typeface="Times New Roman"/>
                <a:cs typeface="Times New Roman"/>
              </a:rPr>
              <a:t>erroneously</a:t>
            </a:r>
            <a:r>
              <a:rPr sz="2400" spc="-40" dirty="0">
                <a:latin typeface="Times New Roman"/>
                <a:cs typeface="Times New Roman"/>
              </a:rPr>
              <a:t> </a:t>
            </a:r>
            <a:r>
              <a:rPr sz="2400" dirty="0">
                <a:latin typeface="Times New Roman"/>
                <a:cs typeface="Times New Roman"/>
              </a:rPr>
              <a:t>used</a:t>
            </a:r>
            <a:r>
              <a:rPr sz="2400" spc="-25" dirty="0">
                <a:latin typeface="Times New Roman"/>
                <a:cs typeface="Times New Roman"/>
              </a:rPr>
              <a:t> </a:t>
            </a:r>
            <a:r>
              <a:rPr sz="2400" spc="-10" dirty="0">
                <a:latin typeface="Times New Roman"/>
                <a:cs typeface="Times New Roman"/>
              </a:rPr>
              <a:t>interchangeably.</a:t>
            </a:r>
            <a:endParaRPr sz="2400">
              <a:latin typeface="Times New Roman"/>
              <a:cs typeface="Times New Roman"/>
            </a:endParaRPr>
          </a:p>
          <a:p>
            <a:pPr>
              <a:lnSpc>
                <a:spcPct val="100000"/>
              </a:lnSpc>
              <a:spcBef>
                <a:spcPts val="125"/>
              </a:spcBef>
            </a:pPr>
            <a:endParaRPr sz="2400">
              <a:latin typeface="Times New Roman"/>
              <a:cs typeface="Times New Roman"/>
            </a:endParaRPr>
          </a:p>
          <a:p>
            <a:pPr marL="12700">
              <a:lnSpc>
                <a:spcPct val="100000"/>
              </a:lnSpc>
              <a:tabLst>
                <a:tab pos="1274445" algn="l"/>
                <a:tab pos="2130425" algn="l"/>
                <a:tab pos="3477895" algn="l"/>
                <a:tab pos="4031615" algn="l"/>
                <a:tab pos="5727700" algn="l"/>
                <a:tab pos="7328534" algn="l"/>
                <a:tab pos="7729220" algn="l"/>
                <a:tab pos="8978900" algn="l"/>
              </a:tabLst>
            </a:pPr>
            <a:r>
              <a:rPr sz="2400" spc="-10" dirty="0">
                <a:latin typeface="Times New Roman"/>
                <a:cs typeface="Times New Roman"/>
              </a:rPr>
              <a:t>Research</a:t>
            </a:r>
            <a:r>
              <a:rPr sz="2400" dirty="0">
                <a:latin typeface="Times New Roman"/>
                <a:cs typeface="Times New Roman"/>
              </a:rPr>
              <a:t>	</a:t>
            </a:r>
            <a:r>
              <a:rPr sz="2400" spc="-10" dirty="0">
                <a:latin typeface="Times New Roman"/>
                <a:cs typeface="Times New Roman"/>
              </a:rPr>
              <a:t>ethics</a:t>
            </a:r>
            <a:r>
              <a:rPr sz="2400" dirty="0">
                <a:latin typeface="Times New Roman"/>
                <a:cs typeface="Times New Roman"/>
              </a:rPr>
              <a:t>	</a:t>
            </a:r>
            <a:r>
              <a:rPr sz="2400" b="1" spc="-10" dirty="0">
                <a:latin typeface="Times New Roman"/>
                <a:cs typeface="Times New Roman"/>
              </a:rPr>
              <a:t>examines</a:t>
            </a:r>
            <a:r>
              <a:rPr sz="2400" b="1" dirty="0">
                <a:latin typeface="Times New Roman"/>
                <a:cs typeface="Times New Roman"/>
              </a:rPr>
              <a:t>	</a:t>
            </a:r>
            <a:r>
              <a:rPr sz="2400" b="1" spc="-25" dirty="0">
                <a:latin typeface="Times New Roman"/>
                <a:cs typeface="Times New Roman"/>
              </a:rPr>
              <a:t>the</a:t>
            </a:r>
            <a:r>
              <a:rPr sz="2400" b="1" dirty="0">
                <a:latin typeface="Times New Roman"/>
                <a:cs typeface="Times New Roman"/>
              </a:rPr>
              <a:t>	</a:t>
            </a:r>
            <a:r>
              <a:rPr sz="2400" b="1" spc="-10" dirty="0">
                <a:latin typeface="Times New Roman"/>
                <a:cs typeface="Times New Roman"/>
              </a:rPr>
              <a:t>appropriate</a:t>
            </a:r>
            <a:r>
              <a:rPr sz="2400" b="1" dirty="0">
                <a:latin typeface="Times New Roman"/>
                <a:cs typeface="Times New Roman"/>
              </a:rPr>
              <a:t>	</a:t>
            </a:r>
            <a:r>
              <a:rPr sz="2400" b="1" spc="-10" dirty="0">
                <a:latin typeface="Times New Roman"/>
                <a:cs typeface="Times New Roman"/>
              </a:rPr>
              <a:t>application</a:t>
            </a:r>
            <a:r>
              <a:rPr sz="2400" b="1" dirty="0">
                <a:latin typeface="Times New Roman"/>
                <a:cs typeface="Times New Roman"/>
              </a:rPr>
              <a:t>	</a:t>
            </a:r>
            <a:r>
              <a:rPr sz="2400" b="1" spc="-25" dirty="0">
                <a:latin typeface="Times New Roman"/>
                <a:cs typeface="Times New Roman"/>
              </a:rPr>
              <a:t>of</a:t>
            </a:r>
            <a:r>
              <a:rPr sz="2400" b="1" dirty="0">
                <a:latin typeface="Times New Roman"/>
                <a:cs typeface="Times New Roman"/>
              </a:rPr>
              <a:t>	</a:t>
            </a:r>
            <a:r>
              <a:rPr sz="2400" b="1" spc="-10" dirty="0">
                <a:latin typeface="Times New Roman"/>
                <a:cs typeface="Times New Roman"/>
              </a:rPr>
              <a:t>research</a:t>
            </a:r>
            <a:r>
              <a:rPr sz="2400" b="1" dirty="0">
                <a:latin typeface="Times New Roman"/>
                <a:cs typeface="Times New Roman"/>
              </a:rPr>
              <a:t>	</a:t>
            </a:r>
            <a:r>
              <a:rPr sz="2400" b="1" spc="-10" dirty="0">
                <a:latin typeface="Times New Roman"/>
                <a:cs typeface="Times New Roman"/>
              </a:rPr>
              <a:t>outcomes</a:t>
            </a:r>
            <a:r>
              <a:rPr sz="2400" spc="-10" dirty="0">
                <a:latin typeface="Times New Roman"/>
                <a:cs typeface="Times New Roman"/>
              </a:rPr>
              <a:t>,</a:t>
            </a:r>
            <a:endParaRPr sz="2400">
              <a:latin typeface="Times New Roman"/>
              <a:cs typeface="Times New Roman"/>
            </a:endParaRPr>
          </a:p>
          <a:p>
            <a:pPr marL="12700">
              <a:lnSpc>
                <a:spcPct val="100000"/>
              </a:lnSpc>
            </a:pPr>
            <a:r>
              <a:rPr sz="2400" dirty="0">
                <a:latin typeface="Times New Roman"/>
                <a:cs typeface="Times New Roman"/>
              </a:rPr>
              <a:t>while</a:t>
            </a:r>
            <a:r>
              <a:rPr sz="2400" spc="-25" dirty="0">
                <a:latin typeface="Times New Roman"/>
                <a:cs typeface="Times New Roman"/>
              </a:rPr>
              <a:t> </a:t>
            </a:r>
            <a:r>
              <a:rPr sz="2400" dirty="0">
                <a:latin typeface="Times New Roman"/>
                <a:cs typeface="Times New Roman"/>
              </a:rPr>
              <a:t>responsible</a:t>
            </a:r>
            <a:r>
              <a:rPr sz="2400" spc="-45" dirty="0">
                <a:latin typeface="Times New Roman"/>
                <a:cs typeface="Times New Roman"/>
              </a:rPr>
              <a:t> </a:t>
            </a:r>
            <a:r>
              <a:rPr sz="2400" dirty="0">
                <a:latin typeface="Times New Roman"/>
                <a:cs typeface="Times New Roman"/>
              </a:rPr>
              <a:t>conduct</a:t>
            </a:r>
            <a:r>
              <a:rPr sz="2400" spc="-50" dirty="0">
                <a:latin typeface="Times New Roman"/>
                <a:cs typeface="Times New Roman"/>
              </a:rPr>
              <a:t> </a:t>
            </a:r>
            <a:r>
              <a:rPr sz="2400" dirty="0">
                <a:latin typeface="Times New Roman"/>
                <a:cs typeface="Times New Roman"/>
              </a:rPr>
              <a:t>of</a:t>
            </a:r>
            <a:r>
              <a:rPr sz="2400" spc="-20" dirty="0">
                <a:latin typeface="Times New Roman"/>
                <a:cs typeface="Times New Roman"/>
              </a:rPr>
              <a:t> </a:t>
            </a:r>
            <a:r>
              <a:rPr sz="2400" dirty="0">
                <a:latin typeface="Times New Roman"/>
                <a:cs typeface="Times New Roman"/>
              </a:rPr>
              <a:t>research</a:t>
            </a:r>
            <a:r>
              <a:rPr sz="2400" spc="-35" dirty="0">
                <a:latin typeface="Times New Roman"/>
                <a:cs typeface="Times New Roman"/>
              </a:rPr>
              <a:t> </a:t>
            </a:r>
            <a:r>
              <a:rPr sz="2400" dirty="0">
                <a:latin typeface="Times New Roman"/>
                <a:cs typeface="Times New Roman"/>
              </a:rPr>
              <a:t>deals</a:t>
            </a:r>
            <a:r>
              <a:rPr sz="2400" spc="-40" dirty="0">
                <a:latin typeface="Times New Roman"/>
                <a:cs typeface="Times New Roman"/>
              </a:rPr>
              <a:t> </a:t>
            </a:r>
            <a:r>
              <a:rPr sz="2400" b="1" dirty="0">
                <a:latin typeface="Times New Roman"/>
                <a:cs typeface="Times New Roman"/>
              </a:rPr>
              <a:t>with</a:t>
            </a:r>
            <a:r>
              <a:rPr sz="2400" b="1" spc="-10" dirty="0">
                <a:latin typeface="Times New Roman"/>
                <a:cs typeface="Times New Roman"/>
              </a:rPr>
              <a:t> </a:t>
            </a:r>
            <a:r>
              <a:rPr sz="2400" b="1" dirty="0">
                <a:latin typeface="Times New Roman"/>
                <a:cs typeface="Times New Roman"/>
              </a:rPr>
              <a:t>the</a:t>
            </a:r>
            <a:r>
              <a:rPr sz="2400" b="1" spc="-20" dirty="0">
                <a:latin typeface="Times New Roman"/>
                <a:cs typeface="Times New Roman"/>
              </a:rPr>
              <a:t> </a:t>
            </a:r>
            <a:r>
              <a:rPr sz="2400" b="1" dirty="0">
                <a:latin typeface="Times New Roman"/>
                <a:cs typeface="Times New Roman"/>
              </a:rPr>
              <a:t>way</a:t>
            </a:r>
            <a:r>
              <a:rPr sz="2400" b="1" spc="5" dirty="0">
                <a:latin typeface="Times New Roman"/>
                <a:cs typeface="Times New Roman"/>
              </a:rPr>
              <a:t> </a:t>
            </a:r>
            <a:r>
              <a:rPr sz="2400" b="1" dirty="0">
                <a:latin typeface="Times New Roman"/>
                <a:cs typeface="Times New Roman"/>
              </a:rPr>
              <a:t>the</a:t>
            </a:r>
            <a:r>
              <a:rPr sz="2400" b="1" spc="-30" dirty="0">
                <a:latin typeface="Times New Roman"/>
                <a:cs typeface="Times New Roman"/>
              </a:rPr>
              <a:t> </a:t>
            </a:r>
            <a:r>
              <a:rPr sz="2400" b="1" dirty="0">
                <a:latin typeface="Times New Roman"/>
                <a:cs typeface="Times New Roman"/>
              </a:rPr>
              <a:t>work is</a:t>
            </a:r>
            <a:r>
              <a:rPr sz="2400" b="1" spc="-20" dirty="0">
                <a:latin typeface="Times New Roman"/>
                <a:cs typeface="Times New Roman"/>
              </a:rPr>
              <a:t> </a:t>
            </a:r>
            <a:r>
              <a:rPr sz="2400" b="1" spc="-10" dirty="0">
                <a:latin typeface="Times New Roman"/>
                <a:cs typeface="Times New Roman"/>
              </a:rPr>
              <a:t>undertaken</a:t>
            </a:r>
            <a:r>
              <a:rPr sz="2400" spc="-10" dirty="0">
                <a:latin typeface="Times New Roman"/>
                <a:cs typeface="Times New Roman"/>
              </a:rPr>
              <a:t>.</a:t>
            </a:r>
            <a:endParaRPr sz="2400">
              <a:latin typeface="Times New Roman"/>
              <a:cs typeface="Times New Roman"/>
            </a:endParaRPr>
          </a:p>
        </p:txBody>
      </p:sp>
    </p:spTree>
    <p:extLst>
      <p:ext uri="{BB962C8B-B14F-4D97-AF65-F5344CB8AC3E}">
        <p14:creationId xmlns:p14="http://schemas.microsoft.com/office/powerpoint/2010/main" val="29477746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34</a:t>
            </a:fld>
            <a:endParaRPr lang="en-IN"/>
          </a:p>
        </p:txBody>
      </p:sp>
      <p:pic>
        <p:nvPicPr>
          <p:cNvPr id="5" name="Picture 4"/>
          <p:cNvPicPr>
            <a:picLocks noChangeAspect="1"/>
          </p:cNvPicPr>
          <p:nvPr/>
        </p:nvPicPr>
        <p:blipFill>
          <a:blip r:embed="rId2"/>
          <a:stretch>
            <a:fillRect/>
          </a:stretch>
        </p:blipFill>
        <p:spPr>
          <a:xfrm>
            <a:off x="498764" y="1182255"/>
            <a:ext cx="10259723" cy="4331853"/>
          </a:xfrm>
          <a:prstGeom prst="rect">
            <a:avLst/>
          </a:prstGeom>
        </p:spPr>
      </p:pic>
    </p:spTree>
    <p:extLst>
      <p:ext uri="{BB962C8B-B14F-4D97-AF65-F5344CB8AC3E}">
        <p14:creationId xmlns:p14="http://schemas.microsoft.com/office/powerpoint/2010/main" val="444856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35</a:t>
            </a:fld>
            <a:endParaRPr lang="en-IN"/>
          </a:p>
        </p:txBody>
      </p:sp>
      <p:pic>
        <p:nvPicPr>
          <p:cNvPr id="5" name="Picture 4"/>
          <p:cNvPicPr>
            <a:picLocks noChangeAspect="1"/>
          </p:cNvPicPr>
          <p:nvPr/>
        </p:nvPicPr>
        <p:blipFill>
          <a:blip r:embed="rId2"/>
          <a:stretch>
            <a:fillRect/>
          </a:stretch>
        </p:blipFill>
        <p:spPr>
          <a:xfrm>
            <a:off x="711200" y="1400175"/>
            <a:ext cx="10963564" cy="4612698"/>
          </a:xfrm>
          <a:prstGeom prst="rect">
            <a:avLst/>
          </a:prstGeom>
        </p:spPr>
      </p:pic>
    </p:spTree>
    <p:extLst>
      <p:ext uri="{BB962C8B-B14F-4D97-AF65-F5344CB8AC3E}">
        <p14:creationId xmlns:p14="http://schemas.microsoft.com/office/powerpoint/2010/main" val="255375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36</a:t>
            </a:fld>
            <a:endParaRPr lang="en-IN"/>
          </a:p>
        </p:txBody>
      </p:sp>
      <p:pic>
        <p:nvPicPr>
          <p:cNvPr id="5" name="Picture 4"/>
          <p:cNvPicPr>
            <a:picLocks noChangeAspect="1"/>
          </p:cNvPicPr>
          <p:nvPr/>
        </p:nvPicPr>
        <p:blipFill>
          <a:blip r:embed="rId2"/>
          <a:stretch>
            <a:fillRect/>
          </a:stretch>
        </p:blipFill>
        <p:spPr>
          <a:xfrm>
            <a:off x="447385" y="1158115"/>
            <a:ext cx="11504469" cy="5248275"/>
          </a:xfrm>
          <a:prstGeom prst="rect">
            <a:avLst/>
          </a:prstGeom>
        </p:spPr>
      </p:pic>
    </p:spTree>
    <p:extLst>
      <p:ext uri="{BB962C8B-B14F-4D97-AF65-F5344CB8AC3E}">
        <p14:creationId xmlns:p14="http://schemas.microsoft.com/office/powerpoint/2010/main" val="35422751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37</a:t>
            </a:fld>
            <a:endParaRPr lang="en-IN"/>
          </a:p>
        </p:txBody>
      </p:sp>
      <p:pic>
        <p:nvPicPr>
          <p:cNvPr id="5" name="Picture 4"/>
          <p:cNvPicPr>
            <a:picLocks noChangeAspect="1"/>
          </p:cNvPicPr>
          <p:nvPr/>
        </p:nvPicPr>
        <p:blipFill>
          <a:blip r:embed="rId2"/>
          <a:stretch>
            <a:fillRect/>
          </a:stretch>
        </p:blipFill>
        <p:spPr>
          <a:xfrm>
            <a:off x="558511" y="1224790"/>
            <a:ext cx="11347162" cy="5181600"/>
          </a:xfrm>
          <a:prstGeom prst="rect">
            <a:avLst/>
          </a:prstGeom>
        </p:spPr>
      </p:pic>
    </p:spTree>
    <p:extLst>
      <p:ext uri="{BB962C8B-B14F-4D97-AF65-F5344CB8AC3E}">
        <p14:creationId xmlns:p14="http://schemas.microsoft.com/office/powerpoint/2010/main" val="12809621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814679"/>
            <a:ext cx="10360025" cy="5515610"/>
          </a:xfrm>
          <a:prstGeom prst="rect">
            <a:avLst/>
          </a:prstGeom>
        </p:spPr>
        <p:txBody>
          <a:bodyPr vert="horz" wrap="square" lIns="0" tIns="259715" rIns="0" bIns="0" rtlCol="0">
            <a:spAutoFit/>
          </a:bodyPr>
          <a:lstStyle/>
          <a:p>
            <a:pPr marL="621665" lvl="1" indent="-608965">
              <a:lnSpc>
                <a:spcPct val="100000"/>
              </a:lnSpc>
              <a:spcBef>
                <a:spcPts val="2045"/>
              </a:spcBef>
              <a:buAutoNum type="arabicPeriod"/>
              <a:tabLst>
                <a:tab pos="621665" algn="l"/>
              </a:tabLst>
            </a:pPr>
            <a:r>
              <a:rPr sz="3200" b="1" dirty="0">
                <a:solidFill>
                  <a:srgbClr val="FFC000"/>
                </a:solidFill>
                <a:latin typeface="Times New Roman"/>
                <a:cs typeface="Times New Roman"/>
              </a:rPr>
              <a:t>Ethics</a:t>
            </a:r>
            <a:r>
              <a:rPr sz="3200" b="1" spc="-35" dirty="0">
                <a:solidFill>
                  <a:srgbClr val="FFC000"/>
                </a:solidFill>
                <a:latin typeface="Times New Roman"/>
                <a:cs typeface="Times New Roman"/>
              </a:rPr>
              <a:t> </a:t>
            </a:r>
            <a:r>
              <a:rPr sz="3200" b="1" dirty="0">
                <a:solidFill>
                  <a:srgbClr val="FFC000"/>
                </a:solidFill>
                <a:latin typeface="Times New Roman"/>
                <a:cs typeface="Times New Roman"/>
              </a:rPr>
              <a:t>in</a:t>
            </a:r>
            <a:r>
              <a:rPr sz="3200" b="1" spc="-45" dirty="0">
                <a:solidFill>
                  <a:srgbClr val="FFC000"/>
                </a:solidFill>
                <a:latin typeface="Times New Roman"/>
                <a:cs typeface="Times New Roman"/>
              </a:rPr>
              <a:t> </a:t>
            </a:r>
            <a:r>
              <a:rPr sz="3200" b="1" dirty="0">
                <a:solidFill>
                  <a:srgbClr val="FFC000"/>
                </a:solidFill>
                <a:latin typeface="Times New Roman"/>
                <a:cs typeface="Times New Roman"/>
              </a:rPr>
              <a:t>Engineering</a:t>
            </a:r>
            <a:r>
              <a:rPr sz="3200" b="1" spc="-65" dirty="0">
                <a:solidFill>
                  <a:srgbClr val="FFC000"/>
                </a:solidFill>
                <a:latin typeface="Times New Roman"/>
                <a:cs typeface="Times New Roman"/>
              </a:rPr>
              <a:t> </a:t>
            </a:r>
            <a:r>
              <a:rPr sz="3200" b="1" dirty="0">
                <a:solidFill>
                  <a:srgbClr val="FFC000"/>
                </a:solidFill>
                <a:latin typeface="Times New Roman"/>
                <a:cs typeface="Times New Roman"/>
              </a:rPr>
              <a:t>Research</a:t>
            </a:r>
            <a:r>
              <a:rPr sz="3200" b="1" spc="-50" dirty="0">
                <a:solidFill>
                  <a:srgbClr val="FFC000"/>
                </a:solidFill>
                <a:latin typeface="Times New Roman"/>
                <a:cs typeface="Times New Roman"/>
              </a:rPr>
              <a:t> </a:t>
            </a:r>
            <a:r>
              <a:rPr sz="3200" b="1" spc="-10" dirty="0">
                <a:solidFill>
                  <a:srgbClr val="FFC000"/>
                </a:solidFill>
                <a:latin typeface="Times New Roman"/>
                <a:cs typeface="Times New Roman"/>
              </a:rPr>
              <a:t>Practice</a:t>
            </a:r>
            <a:endParaRPr sz="3200">
              <a:latin typeface="Times New Roman"/>
              <a:cs typeface="Times New Roman"/>
            </a:endParaRPr>
          </a:p>
          <a:p>
            <a:pPr marL="240029" marR="6350" lvl="2" indent="-227965" algn="just">
              <a:lnSpc>
                <a:spcPts val="3460"/>
              </a:lnSpc>
              <a:spcBef>
                <a:spcPts val="2380"/>
              </a:spcBef>
              <a:buFont typeface="Arial MT"/>
              <a:buChar char="•"/>
              <a:tabLst>
                <a:tab pos="241300" algn="l"/>
              </a:tabLst>
            </a:pPr>
            <a:r>
              <a:rPr sz="3200" dirty="0">
                <a:solidFill>
                  <a:srgbClr val="121312"/>
                </a:solidFill>
                <a:latin typeface="Times New Roman"/>
                <a:cs typeface="Times New Roman"/>
              </a:rPr>
              <a:t>The</a:t>
            </a:r>
            <a:r>
              <a:rPr sz="3200" spc="775" dirty="0">
                <a:solidFill>
                  <a:srgbClr val="121312"/>
                </a:solidFill>
                <a:latin typeface="Times New Roman"/>
                <a:cs typeface="Times New Roman"/>
              </a:rPr>
              <a:t> </a:t>
            </a:r>
            <a:r>
              <a:rPr sz="3200" dirty="0">
                <a:solidFill>
                  <a:srgbClr val="121312"/>
                </a:solidFill>
                <a:latin typeface="Times New Roman"/>
                <a:cs typeface="Times New Roman"/>
              </a:rPr>
              <a:t>reason</a:t>
            </a:r>
            <a:r>
              <a:rPr sz="3200" spc="795" dirty="0">
                <a:solidFill>
                  <a:srgbClr val="121312"/>
                </a:solidFill>
                <a:latin typeface="Times New Roman"/>
                <a:cs typeface="Times New Roman"/>
              </a:rPr>
              <a:t> </a:t>
            </a:r>
            <a:r>
              <a:rPr sz="3200" dirty="0">
                <a:solidFill>
                  <a:srgbClr val="121312"/>
                </a:solidFill>
                <a:latin typeface="Times New Roman"/>
                <a:cs typeface="Times New Roman"/>
              </a:rPr>
              <a:t>that</a:t>
            </a:r>
            <a:r>
              <a:rPr sz="3200" spc="760" dirty="0">
                <a:solidFill>
                  <a:srgbClr val="121312"/>
                </a:solidFill>
                <a:latin typeface="Times New Roman"/>
                <a:cs typeface="Times New Roman"/>
              </a:rPr>
              <a:t> </a:t>
            </a:r>
            <a:r>
              <a:rPr sz="3200" dirty="0">
                <a:solidFill>
                  <a:srgbClr val="121312"/>
                </a:solidFill>
                <a:latin typeface="Times New Roman"/>
                <a:cs typeface="Times New Roman"/>
              </a:rPr>
              <a:t>ethics</a:t>
            </a:r>
            <a:r>
              <a:rPr sz="3200" spc="775" dirty="0">
                <a:solidFill>
                  <a:srgbClr val="121312"/>
                </a:solidFill>
                <a:latin typeface="Times New Roman"/>
                <a:cs typeface="Times New Roman"/>
              </a:rPr>
              <a:t> </a:t>
            </a:r>
            <a:r>
              <a:rPr sz="3200" dirty="0">
                <a:solidFill>
                  <a:srgbClr val="121312"/>
                </a:solidFill>
                <a:latin typeface="Times New Roman"/>
                <a:cs typeface="Times New Roman"/>
              </a:rPr>
              <a:t>matter</a:t>
            </a:r>
            <a:r>
              <a:rPr sz="3200" spc="780" dirty="0">
                <a:solidFill>
                  <a:srgbClr val="121312"/>
                </a:solidFill>
                <a:latin typeface="Times New Roman"/>
                <a:cs typeface="Times New Roman"/>
              </a:rPr>
              <a:t> </a:t>
            </a:r>
            <a:r>
              <a:rPr sz="3200" dirty="0">
                <a:solidFill>
                  <a:srgbClr val="121312"/>
                </a:solidFill>
                <a:latin typeface="Times New Roman"/>
                <a:cs typeface="Times New Roman"/>
              </a:rPr>
              <a:t>in</a:t>
            </a:r>
            <a:r>
              <a:rPr sz="3200" spc="775" dirty="0">
                <a:solidFill>
                  <a:srgbClr val="121312"/>
                </a:solidFill>
                <a:latin typeface="Times New Roman"/>
                <a:cs typeface="Times New Roman"/>
              </a:rPr>
              <a:t> </a:t>
            </a:r>
            <a:r>
              <a:rPr sz="3200" dirty="0">
                <a:solidFill>
                  <a:srgbClr val="121312"/>
                </a:solidFill>
                <a:latin typeface="Times New Roman"/>
                <a:cs typeface="Times New Roman"/>
              </a:rPr>
              <a:t>data</a:t>
            </a:r>
            <a:r>
              <a:rPr sz="3200" spc="775" dirty="0">
                <a:solidFill>
                  <a:srgbClr val="121312"/>
                </a:solidFill>
                <a:latin typeface="Times New Roman"/>
                <a:cs typeface="Times New Roman"/>
              </a:rPr>
              <a:t> </a:t>
            </a:r>
            <a:r>
              <a:rPr sz="3200" dirty="0">
                <a:solidFill>
                  <a:srgbClr val="121312"/>
                </a:solidFill>
                <a:latin typeface="Times New Roman"/>
                <a:cs typeface="Times New Roman"/>
              </a:rPr>
              <a:t>used</a:t>
            </a:r>
            <a:r>
              <a:rPr sz="3200" spc="785" dirty="0">
                <a:solidFill>
                  <a:srgbClr val="121312"/>
                </a:solidFill>
                <a:latin typeface="Times New Roman"/>
                <a:cs typeface="Times New Roman"/>
              </a:rPr>
              <a:t> </a:t>
            </a:r>
            <a:r>
              <a:rPr sz="3200" dirty="0">
                <a:solidFill>
                  <a:srgbClr val="121312"/>
                </a:solidFill>
                <a:latin typeface="Times New Roman"/>
                <a:cs typeface="Times New Roman"/>
              </a:rPr>
              <a:t>in</a:t>
            </a:r>
            <a:r>
              <a:rPr sz="3200" spc="775" dirty="0">
                <a:solidFill>
                  <a:srgbClr val="121312"/>
                </a:solidFill>
                <a:latin typeface="Times New Roman"/>
                <a:cs typeface="Times New Roman"/>
              </a:rPr>
              <a:t> </a:t>
            </a:r>
            <a:r>
              <a:rPr sz="3200" spc="-10" dirty="0">
                <a:solidFill>
                  <a:srgbClr val="121312"/>
                </a:solidFill>
                <a:latin typeface="Times New Roman"/>
                <a:cs typeface="Times New Roman"/>
              </a:rPr>
              <a:t>engineering 	</a:t>
            </a:r>
            <a:r>
              <a:rPr sz="3200" dirty="0">
                <a:solidFill>
                  <a:srgbClr val="121312"/>
                </a:solidFill>
                <a:latin typeface="Times New Roman"/>
                <a:cs typeface="Times New Roman"/>
              </a:rPr>
              <a:t>research</a:t>
            </a:r>
            <a:r>
              <a:rPr sz="3200" spc="-35" dirty="0">
                <a:solidFill>
                  <a:srgbClr val="121312"/>
                </a:solidFill>
                <a:latin typeface="Times New Roman"/>
                <a:cs typeface="Times New Roman"/>
              </a:rPr>
              <a:t> </a:t>
            </a:r>
            <a:r>
              <a:rPr sz="3200" dirty="0">
                <a:solidFill>
                  <a:srgbClr val="121312"/>
                </a:solidFill>
                <a:latin typeface="Times New Roman"/>
                <a:cs typeface="Times New Roman"/>
              </a:rPr>
              <a:t>is</a:t>
            </a:r>
            <a:r>
              <a:rPr sz="3200" spc="-15" dirty="0">
                <a:solidFill>
                  <a:srgbClr val="121312"/>
                </a:solidFill>
                <a:latin typeface="Times New Roman"/>
                <a:cs typeface="Times New Roman"/>
              </a:rPr>
              <a:t> </a:t>
            </a:r>
            <a:r>
              <a:rPr sz="3200" dirty="0">
                <a:solidFill>
                  <a:srgbClr val="121312"/>
                </a:solidFill>
                <a:latin typeface="Times New Roman"/>
                <a:cs typeface="Times New Roman"/>
              </a:rPr>
              <a:t>usually</a:t>
            </a:r>
            <a:r>
              <a:rPr sz="3200" spc="-30" dirty="0">
                <a:solidFill>
                  <a:srgbClr val="121312"/>
                </a:solidFill>
                <a:latin typeface="Times New Roman"/>
                <a:cs typeface="Times New Roman"/>
              </a:rPr>
              <a:t> </a:t>
            </a:r>
            <a:r>
              <a:rPr sz="3200" dirty="0">
                <a:solidFill>
                  <a:srgbClr val="121312"/>
                </a:solidFill>
                <a:latin typeface="Times New Roman"/>
                <a:cs typeface="Times New Roman"/>
              </a:rPr>
              <a:t>because</a:t>
            </a:r>
            <a:r>
              <a:rPr sz="3200" spc="-35" dirty="0">
                <a:solidFill>
                  <a:srgbClr val="121312"/>
                </a:solidFill>
                <a:latin typeface="Times New Roman"/>
                <a:cs typeface="Times New Roman"/>
              </a:rPr>
              <a:t> </a:t>
            </a:r>
            <a:r>
              <a:rPr sz="3200" dirty="0">
                <a:solidFill>
                  <a:srgbClr val="121312"/>
                </a:solidFill>
                <a:latin typeface="Times New Roman"/>
                <a:cs typeface="Times New Roman"/>
              </a:rPr>
              <a:t>there</a:t>
            </a:r>
            <a:r>
              <a:rPr sz="3200" spc="-25" dirty="0">
                <a:solidFill>
                  <a:srgbClr val="121312"/>
                </a:solidFill>
                <a:latin typeface="Times New Roman"/>
                <a:cs typeface="Times New Roman"/>
              </a:rPr>
              <a:t> </a:t>
            </a:r>
            <a:r>
              <a:rPr sz="3200" dirty="0">
                <a:solidFill>
                  <a:srgbClr val="121312"/>
                </a:solidFill>
                <a:latin typeface="Times New Roman"/>
                <a:cs typeface="Times New Roman"/>
              </a:rPr>
              <a:t>is</a:t>
            </a:r>
            <a:r>
              <a:rPr sz="3200" spc="-20" dirty="0">
                <a:solidFill>
                  <a:srgbClr val="121312"/>
                </a:solidFill>
                <a:latin typeface="Times New Roman"/>
                <a:cs typeface="Times New Roman"/>
              </a:rPr>
              <a:t> </a:t>
            </a:r>
            <a:r>
              <a:rPr sz="3200" dirty="0">
                <a:solidFill>
                  <a:srgbClr val="121312"/>
                </a:solidFill>
                <a:latin typeface="Times New Roman"/>
                <a:cs typeface="Times New Roman"/>
              </a:rPr>
              <a:t>impact</a:t>
            </a:r>
            <a:r>
              <a:rPr sz="3200" spc="-35" dirty="0">
                <a:solidFill>
                  <a:srgbClr val="121312"/>
                </a:solidFill>
                <a:latin typeface="Times New Roman"/>
                <a:cs typeface="Times New Roman"/>
              </a:rPr>
              <a:t> </a:t>
            </a:r>
            <a:r>
              <a:rPr sz="3200" dirty="0">
                <a:solidFill>
                  <a:srgbClr val="121312"/>
                </a:solidFill>
                <a:latin typeface="Times New Roman"/>
                <a:cs typeface="Times New Roman"/>
              </a:rPr>
              <a:t>on</a:t>
            </a:r>
            <a:r>
              <a:rPr sz="3200" spc="-30" dirty="0">
                <a:solidFill>
                  <a:srgbClr val="121312"/>
                </a:solidFill>
                <a:latin typeface="Times New Roman"/>
                <a:cs typeface="Times New Roman"/>
              </a:rPr>
              <a:t> </a:t>
            </a:r>
            <a:r>
              <a:rPr sz="3200" spc="-10" dirty="0">
                <a:solidFill>
                  <a:srgbClr val="121312"/>
                </a:solidFill>
                <a:latin typeface="Times New Roman"/>
                <a:cs typeface="Times New Roman"/>
              </a:rPr>
              <a:t>humans.</a:t>
            </a:r>
            <a:endParaRPr sz="3200">
              <a:latin typeface="Times New Roman"/>
              <a:cs typeface="Times New Roman"/>
            </a:endParaRPr>
          </a:p>
          <a:p>
            <a:pPr lvl="2">
              <a:lnSpc>
                <a:spcPct val="100000"/>
              </a:lnSpc>
              <a:spcBef>
                <a:spcPts val="1714"/>
              </a:spcBef>
              <a:buFont typeface="Arial MT"/>
              <a:buChar char="•"/>
            </a:pPr>
            <a:endParaRPr sz="3200">
              <a:latin typeface="Times New Roman"/>
              <a:cs typeface="Times New Roman"/>
            </a:endParaRPr>
          </a:p>
          <a:p>
            <a:pPr marL="240029" marR="5080" lvl="2" indent="-227965" algn="just">
              <a:lnSpc>
                <a:spcPct val="90000"/>
              </a:lnSpc>
              <a:buFont typeface="Arial MT"/>
              <a:buChar char="•"/>
              <a:tabLst>
                <a:tab pos="241300" algn="l"/>
              </a:tabLst>
            </a:pPr>
            <a:r>
              <a:rPr sz="3200" dirty="0">
                <a:latin typeface="Times New Roman"/>
                <a:cs typeface="Times New Roman"/>
              </a:rPr>
              <a:t>Certain</a:t>
            </a:r>
            <a:r>
              <a:rPr sz="3200" spc="90" dirty="0">
                <a:latin typeface="Times New Roman"/>
                <a:cs typeface="Times New Roman"/>
              </a:rPr>
              <a:t>  </a:t>
            </a:r>
            <a:r>
              <a:rPr sz="3200" dirty="0">
                <a:latin typeface="Times New Roman"/>
                <a:cs typeface="Times New Roman"/>
              </a:rPr>
              <a:t>practices</a:t>
            </a:r>
            <a:r>
              <a:rPr sz="3200" spc="95" dirty="0">
                <a:latin typeface="Times New Roman"/>
                <a:cs typeface="Times New Roman"/>
              </a:rPr>
              <a:t>  </a:t>
            </a:r>
            <a:r>
              <a:rPr sz="3200" dirty="0">
                <a:latin typeface="Times New Roman"/>
                <a:cs typeface="Times New Roman"/>
              </a:rPr>
              <a:t>may</a:t>
            </a:r>
            <a:r>
              <a:rPr sz="3200" spc="90" dirty="0">
                <a:latin typeface="Times New Roman"/>
                <a:cs typeface="Times New Roman"/>
              </a:rPr>
              <a:t>  </a:t>
            </a:r>
            <a:r>
              <a:rPr sz="3200" dirty="0">
                <a:latin typeface="Times New Roman"/>
                <a:cs typeface="Times New Roman"/>
              </a:rPr>
              <a:t>be</a:t>
            </a:r>
            <a:r>
              <a:rPr sz="3200" spc="95" dirty="0">
                <a:latin typeface="Times New Roman"/>
                <a:cs typeface="Times New Roman"/>
              </a:rPr>
              <a:t>  </a:t>
            </a:r>
            <a:r>
              <a:rPr sz="3200" dirty="0">
                <a:latin typeface="Times New Roman"/>
                <a:cs typeface="Times New Roman"/>
              </a:rPr>
              <a:t>acceptable</a:t>
            </a:r>
            <a:r>
              <a:rPr sz="3200" spc="85" dirty="0">
                <a:latin typeface="Times New Roman"/>
                <a:cs typeface="Times New Roman"/>
              </a:rPr>
              <a:t>  </a:t>
            </a:r>
            <a:r>
              <a:rPr sz="3200" dirty="0">
                <a:latin typeface="Times New Roman"/>
                <a:cs typeface="Times New Roman"/>
              </a:rPr>
              <a:t>to</a:t>
            </a:r>
            <a:r>
              <a:rPr sz="3200" spc="95" dirty="0">
                <a:latin typeface="Times New Roman"/>
                <a:cs typeface="Times New Roman"/>
              </a:rPr>
              <a:t>  </a:t>
            </a:r>
            <a:r>
              <a:rPr sz="3200" dirty="0">
                <a:latin typeface="Times New Roman"/>
                <a:cs typeface="Times New Roman"/>
              </a:rPr>
              <a:t>certain</a:t>
            </a:r>
            <a:r>
              <a:rPr sz="3200" spc="95" dirty="0">
                <a:latin typeface="Times New Roman"/>
                <a:cs typeface="Times New Roman"/>
              </a:rPr>
              <a:t>  </a:t>
            </a:r>
            <a:r>
              <a:rPr sz="3200" dirty="0">
                <a:latin typeface="Times New Roman"/>
                <a:cs typeface="Times New Roman"/>
              </a:rPr>
              <a:t>people</a:t>
            </a:r>
            <a:r>
              <a:rPr sz="3200" spc="95" dirty="0">
                <a:latin typeface="Times New Roman"/>
                <a:cs typeface="Times New Roman"/>
              </a:rPr>
              <a:t>  </a:t>
            </a:r>
            <a:r>
              <a:rPr sz="3200" spc="-25" dirty="0">
                <a:latin typeface="Times New Roman"/>
                <a:cs typeface="Times New Roman"/>
              </a:rPr>
              <a:t>in 	</a:t>
            </a:r>
            <a:r>
              <a:rPr sz="3200" dirty="0">
                <a:latin typeface="Times New Roman"/>
                <a:cs typeface="Times New Roman"/>
              </a:rPr>
              <a:t>certain</a:t>
            </a:r>
            <a:r>
              <a:rPr sz="3200" spc="155" dirty="0">
                <a:latin typeface="Times New Roman"/>
                <a:cs typeface="Times New Roman"/>
              </a:rPr>
              <a:t> </a:t>
            </a:r>
            <a:r>
              <a:rPr sz="3200" dirty="0">
                <a:latin typeface="Times New Roman"/>
                <a:cs typeface="Times New Roman"/>
              </a:rPr>
              <a:t>situations,</a:t>
            </a:r>
            <a:r>
              <a:rPr sz="3200" spc="150" dirty="0">
                <a:latin typeface="Times New Roman"/>
                <a:cs typeface="Times New Roman"/>
              </a:rPr>
              <a:t> </a:t>
            </a:r>
            <a:r>
              <a:rPr sz="3200" dirty="0">
                <a:latin typeface="Times New Roman"/>
                <a:cs typeface="Times New Roman"/>
              </a:rPr>
              <a:t>and</a:t>
            </a:r>
            <a:r>
              <a:rPr sz="3200" spc="150" dirty="0">
                <a:latin typeface="Times New Roman"/>
                <a:cs typeface="Times New Roman"/>
              </a:rPr>
              <a:t> </a:t>
            </a:r>
            <a:r>
              <a:rPr sz="3200" dirty="0">
                <a:latin typeface="Times New Roman"/>
                <a:cs typeface="Times New Roman"/>
              </a:rPr>
              <a:t>the</a:t>
            </a:r>
            <a:r>
              <a:rPr sz="3200" spc="140" dirty="0">
                <a:latin typeface="Times New Roman"/>
                <a:cs typeface="Times New Roman"/>
              </a:rPr>
              <a:t> </a:t>
            </a:r>
            <a:r>
              <a:rPr sz="3200" dirty="0">
                <a:latin typeface="Times New Roman"/>
                <a:cs typeface="Times New Roman"/>
              </a:rPr>
              <a:t>reasons</a:t>
            </a:r>
            <a:r>
              <a:rPr sz="3200" spc="155" dirty="0">
                <a:latin typeface="Times New Roman"/>
                <a:cs typeface="Times New Roman"/>
              </a:rPr>
              <a:t> </a:t>
            </a:r>
            <a:r>
              <a:rPr sz="3200" dirty="0">
                <a:latin typeface="Times New Roman"/>
                <a:cs typeface="Times New Roman"/>
              </a:rPr>
              <a:t>for</a:t>
            </a:r>
            <a:r>
              <a:rPr sz="3200" spc="145" dirty="0">
                <a:latin typeface="Times New Roman"/>
                <a:cs typeface="Times New Roman"/>
              </a:rPr>
              <a:t> </a:t>
            </a:r>
            <a:r>
              <a:rPr sz="3200" dirty="0">
                <a:latin typeface="Times New Roman"/>
                <a:cs typeface="Times New Roman"/>
              </a:rPr>
              <a:t>unacceptability</a:t>
            </a:r>
            <a:r>
              <a:rPr sz="3200" spc="140" dirty="0">
                <a:latin typeface="Times New Roman"/>
                <a:cs typeface="Times New Roman"/>
              </a:rPr>
              <a:t> </a:t>
            </a:r>
            <a:r>
              <a:rPr sz="3200" dirty="0">
                <a:latin typeface="Times New Roman"/>
                <a:cs typeface="Times New Roman"/>
              </a:rPr>
              <a:t>may</a:t>
            </a:r>
            <a:r>
              <a:rPr sz="3200" spc="145" dirty="0">
                <a:latin typeface="Times New Roman"/>
                <a:cs typeface="Times New Roman"/>
              </a:rPr>
              <a:t> </a:t>
            </a:r>
            <a:r>
              <a:rPr sz="3200" spc="-25" dirty="0">
                <a:latin typeface="Times New Roman"/>
                <a:cs typeface="Times New Roman"/>
              </a:rPr>
              <a:t>be 	</a:t>
            </a:r>
            <a:r>
              <a:rPr sz="3200" dirty="0">
                <a:latin typeface="Times New Roman"/>
                <a:cs typeface="Times New Roman"/>
              </a:rPr>
              <a:t>perfectly</a:t>
            </a:r>
            <a:r>
              <a:rPr sz="3200" spc="-50" dirty="0">
                <a:latin typeface="Times New Roman"/>
                <a:cs typeface="Times New Roman"/>
              </a:rPr>
              <a:t> </a:t>
            </a:r>
            <a:r>
              <a:rPr sz="3200" spc="-10" dirty="0">
                <a:latin typeface="Times New Roman"/>
                <a:cs typeface="Times New Roman"/>
              </a:rPr>
              <a:t>valid.</a:t>
            </a:r>
            <a:endParaRPr sz="3200">
              <a:latin typeface="Times New Roman"/>
              <a:cs typeface="Times New Roman"/>
            </a:endParaRPr>
          </a:p>
          <a:p>
            <a:pPr lvl="2">
              <a:lnSpc>
                <a:spcPct val="100000"/>
              </a:lnSpc>
              <a:spcBef>
                <a:spcPts val="1830"/>
              </a:spcBef>
              <a:buFont typeface="Arial MT"/>
              <a:buChar char="•"/>
            </a:pPr>
            <a:endParaRPr sz="3200">
              <a:latin typeface="Times New Roman"/>
              <a:cs typeface="Times New Roman"/>
            </a:endParaRPr>
          </a:p>
          <a:p>
            <a:pPr marL="241300" marR="8890" lvl="2" indent="-229235" algn="just">
              <a:lnSpc>
                <a:spcPts val="3460"/>
              </a:lnSpc>
              <a:buFont typeface="Arial MT"/>
              <a:buChar char="•"/>
              <a:tabLst>
                <a:tab pos="241300" algn="l"/>
              </a:tabLst>
            </a:pPr>
            <a:r>
              <a:rPr sz="3200" dirty="0">
                <a:solidFill>
                  <a:srgbClr val="121312"/>
                </a:solidFill>
                <a:latin typeface="Times New Roman"/>
                <a:cs typeface="Times New Roman"/>
              </a:rPr>
              <a:t>Engineering</a:t>
            </a:r>
            <a:r>
              <a:rPr sz="3200" spc="545" dirty="0">
                <a:solidFill>
                  <a:srgbClr val="121312"/>
                </a:solidFill>
                <a:latin typeface="Times New Roman"/>
                <a:cs typeface="Times New Roman"/>
              </a:rPr>
              <a:t> </a:t>
            </a:r>
            <a:r>
              <a:rPr sz="3200" dirty="0">
                <a:solidFill>
                  <a:srgbClr val="121312"/>
                </a:solidFill>
                <a:latin typeface="Times New Roman"/>
                <a:cs typeface="Times New Roman"/>
              </a:rPr>
              <a:t>ethics</a:t>
            </a:r>
            <a:r>
              <a:rPr sz="3200" spc="555" dirty="0">
                <a:solidFill>
                  <a:srgbClr val="121312"/>
                </a:solidFill>
                <a:latin typeface="Times New Roman"/>
                <a:cs typeface="Times New Roman"/>
              </a:rPr>
              <a:t> </a:t>
            </a:r>
            <a:r>
              <a:rPr sz="3200" dirty="0">
                <a:solidFill>
                  <a:srgbClr val="121312"/>
                </a:solidFill>
                <a:latin typeface="Times New Roman"/>
                <a:cs typeface="Times New Roman"/>
              </a:rPr>
              <a:t>gives</a:t>
            </a:r>
            <a:r>
              <a:rPr sz="3200" spc="545" dirty="0">
                <a:solidFill>
                  <a:srgbClr val="121312"/>
                </a:solidFill>
                <a:latin typeface="Times New Roman"/>
                <a:cs typeface="Times New Roman"/>
              </a:rPr>
              <a:t> </a:t>
            </a:r>
            <a:r>
              <a:rPr sz="3200" dirty="0">
                <a:solidFill>
                  <a:srgbClr val="121312"/>
                </a:solidFill>
                <a:latin typeface="Times New Roman"/>
                <a:cs typeface="Times New Roman"/>
              </a:rPr>
              <a:t>us</a:t>
            </a:r>
            <a:r>
              <a:rPr sz="3200" spc="560" dirty="0">
                <a:solidFill>
                  <a:srgbClr val="121312"/>
                </a:solidFill>
                <a:latin typeface="Times New Roman"/>
                <a:cs typeface="Times New Roman"/>
              </a:rPr>
              <a:t> </a:t>
            </a:r>
            <a:r>
              <a:rPr sz="3200" dirty="0">
                <a:solidFill>
                  <a:srgbClr val="121312"/>
                </a:solidFill>
                <a:latin typeface="Times New Roman"/>
                <a:cs typeface="Times New Roman"/>
              </a:rPr>
              <a:t>the</a:t>
            </a:r>
            <a:r>
              <a:rPr sz="3200" spc="560" dirty="0">
                <a:solidFill>
                  <a:srgbClr val="121312"/>
                </a:solidFill>
                <a:latin typeface="Times New Roman"/>
                <a:cs typeface="Times New Roman"/>
              </a:rPr>
              <a:t> </a:t>
            </a:r>
            <a:r>
              <a:rPr sz="3200" dirty="0">
                <a:solidFill>
                  <a:srgbClr val="121312"/>
                </a:solidFill>
                <a:latin typeface="Times New Roman"/>
                <a:cs typeface="Times New Roman"/>
              </a:rPr>
              <a:t>rule</a:t>
            </a:r>
            <a:r>
              <a:rPr sz="3200" spc="555" dirty="0">
                <a:solidFill>
                  <a:srgbClr val="121312"/>
                </a:solidFill>
                <a:latin typeface="Times New Roman"/>
                <a:cs typeface="Times New Roman"/>
              </a:rPr>
              <a:t> </a:t>
            </a:r>
            <a:r>
              <a:rPr sz="3200" dirty="0">
                <a:solidFill>
                  <a:srgbClr val="121312"/>
                </a:solidFill>
                <a:latin typeface="Times New Roman"/>
                <a:cs typeface="Times New Roman"/>
              </a:rPr>
              <a:t>book;</a:t>
            </a:r>
            <a:r>
              <a:rPr sz="3200" spc="540" dirty="0">
                <a:solidFill>
                  <a:srgbClr val="121312"/>
                </a:solidFill>
                <a:latin typeface="Times New Roman"/>
                <a:cs typeface="Times New Roman"/>
              </a:rPr>
              <a:t> </a:t>
            </a:r>
            <a:r>
              <a:rPr sz="3200" dirty="0">
                <a:solidFill>
                  <a:srgbClr val="121312"/>
                </a:solidFill>
                <a:latin typeface="Times New Roman"/>
                <a:cs typeface="Times New Roman"/>
              </a:rPr>
              <a:t>tells</a:t>
            </a:r>
            <a:r>
              <a:rPr sz="3200" spc="550" dirty="0">
                <a:solidFill>
                  <a:srgbClr val="121312"/>
                </a:solidFill>
                <a:latin typeface="Times New Roman"/>
                <a:cs typeface="Times New Roman"/>
              </a:rPr>
              <a:t> </a:t>
            </a:r>
            <a:r>
              <a:rPr sz="3200" dirty="0">
                <a:solidFill>
                  <a:srgbClr val="121312"/>
                </a:solidFill>
                <a:latin typeface="Times New Roman"/>
                <a:cs typeface="Times New Roman"/>
              </a:rPr>
              <a:t>us,</a:t>
            </a:r>
            <a:r>
              <a:rPr sz="3200" spc="550" dirty="0">
                <a:solidFill>
                  <a:srgbClr val="121312"/>
                </a:solidFill>
                <a:latin typeface="Times New Roman"/>
                <a:cs typeface="Times New Roman"/>
              </a:rPr>
              <a:t> </a:t>
            </a:r>
            <a:r>
              <a:rPr sz="3200" dirty="0">
                <a:solidFill>
                  <a:srgbClr val="121312"/>
                </a:solidFill>
                <a:latin typeface="Times New Roman"/>
                <a:cs typeface="Times New Roman"/>
              </a:rPr>
              <a:t>how</a:t>
            </a:r>
            <a:r>
              <a:rPr sz="3200" spc="555" dirty="0">
                <a:solidFill>
                  <a:srgbClr val="121312"/>
                </a:solidFill>
                <a:latin typeface="Times New Roman"/>
                <a:cs typeface="Times New Roman"/>
              </a:rPr>
              <a:t> </a:t>
            </a:r>
            <a:r>
              <a:rPr sz="3200" spc="-25" dirty="0">
                <a:solidFill>
                  <a:srgbClr val="121312"/>
                </a:solidFill>
                <a:latin typeface="Times New Roman"/>
                <a:cs typeface="Times New Roman"/>
              </a:rPr>
              <a:t>to </a:t>
            </a:r>
            <a:r>
              <a:rPr sz="3200" dirty="0">
                <a:solidFill>
                  <a:srgbClr val="121312"/>
                </a:solidFill>
                <a:latin typeface="Times New Roman"/>
                <a:cs typeface="Times New Roman"/>
              </a:rPr>
              <a:t>decide</a:t>
            </a:r>
            <a:r>
              <a:rPr sz="3200" spc="-20" dirty="0">
                <a:solidFill>
                  <a:srgbClr val="121312"/>
                </a:solidFill>
                <a:latin typeface="Times New Roman"/>
                <a:cs typeface="Times New Roman"/>
              </a:rPr>
              <a:t> </a:t>
            </a:r>
            <a:r>
              <a:rPr sz="3200" dirty="0">
                <a:solidFill>
                  <a:srgbClr val="121312"/>
                </a:solidFill>
                <a:latin typeface="Times New Roman"/>
                <a:cs typeface="Times New Roman"/>
              </a:rPr>
              <a:t>what</a:t>
            </a:r>
            <a:r>
              <a:rPr sz="3200" spc="-30" dirty="0">
                <a:solidFill>
                  <a:srgbClr val="121312"/>
                </a:solidFill>
                <a:latin typeface="Times New Roman"/>
                <a:cs typeface="Times New Roman"/>
              </a:rPr>
              <a:t> </a:t>
            </a:r>
            <a:r>
              <a:rPr sz="3200" dirty="0">
                <a:solidFill>
                  <a:srgbClr val="121312"/>
                </a:solidFill>
                <a:latin typeface="Times New Roman"/>
                <a:cs typeface="Times New Roman"/>
              </a:rPr>
              <a:t>is</a:t>
            </a:r>
            <a:r>
              <a:rPr sz="3200" spc="-5" dirty="0">
                <a:solidFill>
                  <a:srgbClr val="121312"/>
                </a:solidFill>
                <a:latin typeface="Times New Roman"/>
                <a:cs typeface="Times New Roman"/>
              </a:rPr>
              <a:t> </a:t>
            </a:r>
            <a:r>
              <a:rPr sz="3200" dirty="0">
                <a:solidFill>
                  <a:srgbClr val="121312"/>
                </a:solidFill>
                <a:latin typeface="Times New Roman"/>
                <a:cs typeface="Times New Roman"/>
              </a:rPr>
              <a:t>okay</a:t>
            </a:r>
            <a:r>
              <a:rPr sz="3200" spc="-40" dirty="0">
                <a:solidFill>
                  <a:srgbClr val="121312"/>
                </a:solidFill>
                <a:latin typeface="Times New Roman"/>
                <a:cs typeface="Times New Roman"/>
              </a:rPr>
              <a:t> </a:t>
            </a:r>
            <a:r>
              <a:rPr sz="3200" dirty="0">
                <a:solidFill>
                  <a:srgbClr val="121312"/>
                </a:solidFill>
                <a:latin typeface="Times New Roman"/>
                <a:cs typeface="Times New Roman"/>
              </a:rPr>
              <a:t>to</a:t>
            </a:r>
            <a:r>
              <a:rPr sz="3200" spc="-15" dirty="0">
                <a:solidFill>
                  <a:srgbClr val="121312"/>
                </a:solidFill>
                <a:latin typeface="Times New Roman"/>
                <a:cs typeface="Times New Roman"/>
              </a:rPr>
              <a:t> </a:t>
            </a:r>
            <a:r>
              <a:rPr sz="3200" dirty="0">
                <a:solidFill>
                  <a:srgbClr val="121312"/>
                </a:solidFill>
                <a:latin typeface="Times New Roman"/>
                <a:cs typeface="Times New Roman"/>
              </a:rPr>
              <a:t>do</a:t>
            </a:r>
            <a:r>
              <a:rPr sz="3200" spc="-25" dirty="0">
                <a:solidFill>
                  <a:srgbClr val="121312"/>
                </a:solidFill>
                <a:latin typeface="Times New Roman"/>
                <a:cs typeface="Times New Roman"/>
              </a:rPr>
              <a:t> </a:t>
            </a:r>
            <a:r>
              <a:rPr sz="3200" dirty="0">
                <a:solidFill>
                  <a:srgbClr val="121312"/>
                </a:solidFill>
                <a:latin typeface="Times New Roman"/>
                <a:cs typeface="Times New Roman"/>
              </a:rPr>
              <a:t>and</a:t>
            </a:r>
            <a:r>
              <a:rPr sz="3200" spc="-10" dirty="0">
                <a:solidFill>
                  <a:srgbClr val="121312"/>
                </a:solidFill>
                <a:latin typeface="Times New Roman"/>
                <a:cs typeface="Times New Roman"/>
              </a:rPr>
              <a:t> </a:t>
            </a:r>
            <a:r>
              <a:rPr sz="3200" dirty="0">
                <a:solidFill>
                  <a:srgbClr val="121312"/>
                </a:solidFill>
                <a:latin typeface="Times New Roman"/>
                <a:cs typeface="Times New Roman"/>
              </a:rPr>
              <a:t>what</a:t>
            </a:r>
            <a:r>
              <a:rPr sz="3200" spc="-35" dirty="0">
                <a:solidFill>
                  <a:srgbClr val="121312"/>
                </a:solidFill>
                <a:latin typeface="Times New Roman"/>
                <a:cs typeface="Times New Roman"/>
              </a:rPr>
              <a:t> </a:t>
            </a:r>
            <a:r>
              <a:rPr sz="3200" dirty="0">
                <a:solidFill>
                  <a:srgbClr val="121312"/>
                </a:solidFill>
                <a:latin typeface="Times New Roman"/>
                <a:cs typeface="Times New Roman"/>
              </a:rPr>
              <a:t>is</a:t>
            </a:r>
            <a:r>
              <a:rPr sz="3200" spc="-5" dirty="0">
                <a:solidFill>
                  <a:srgbClr val="121312"/>
                </a:solidFill>
                <a:latin typeface="Times New Roman"/>
                <a:cs typeface="Times New Roman"/>
              </a:rPr>
              <a:t> </a:t>
            </a:r>
            <a:r>
              <a:rPr sz="3200" spc="-20" dirty="0">
                <a:solidFill>
                  <a:srgbClr val="121312"/>
                </a:solidFill>
                <a:latin typeface="Times New Roman"/>
                <a:cs typeface="Times New Roman"/>
              </a:rPr>
              <a:t>not.</a:t>
            </a:r>
            <a:endParaRPr sz="3200">
              <a:latin typeface="Times New Roman"/>
              <a:cs typeface="Times New Roman"/>
            </a:endParaRPr>
          </a:p>
        </p:txBody>
      </p:sp>
    </p:spTree>
    <p:extLst>
      <p:ext uri="{BB962C8B-B14F-4D97-AF65-F5344CB8AC3E}">
        <p14:creationId xmlns:p14="http://schemas.microsoft.com/office/powerpoint/2010/main" val="16436134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226642"/>
            <a:ext cx="10918825" cy="2586355"/>
          </a:xfrm>
          <a:prstGeom prst="rect">
            <a:avLst/>
          </a:prstGeom>
        </p:spPr>
        <p:txBody>
          <a:bodyPr vert="horz" wrap="square" lIns="0" tIns="12065" rIns="0" bIns="0" rtlCol="0">
            <a:spAutoFit/>
          </a:bodyPr>
          <a:lstStyle/>
          <a:p>
            <a:pPr marL="12700" marR="733425">
              <a:lnSpc>
                <a:spcPct val="100000"/>
              </a:lnSpc>
              <a:spcBef>
                <a:spcPts val="95"/>
              </a:spcBef>
            </a:pPr>
            <a:r>
              <a:rPr sz="2800" dirty="0">
                <a:solidFill>
                  <a:srgbClr val="001F5F"/>
                </a:solidFill>
                <a:latin typeface="Times New Roman"/>
                <a:cs typeface="Times New Roman"/>
              </a:rPr>
              <a:t>Researchers</a:t>
            </a:r>
            <a:r>
              <a:rPr sz="2800" spc="-35" dirty="0">
                <a:solidFill>
                  <a:srgbClr val="001F5F"/>
                </a:solidFill>
                <a:latin typeface="Times New Roman"/>
                <a:cs typeface="Times New Roman"/>
              </a:rPr>
              <a:t> </a:t>
            </a:r>
            <a:r>
              <a:rPr sz="2800" dirty="0">
                <a:solidFill>
                  <a:srgbClr val="001F5F"/>
                </a:solidFill>
                <a:latin typeface="Times New Roman"/>
                <a:cs typeface="Times New Roman"/>
              </a:rPr>
              <a:t>make</a:t>
            </a:r>
            <a:r>
              <a:rPr sz="2800" spc="-15" dirty="0">
                <a:solidFill>
                  <a:srgbClr val="001F5F"/>
                </a:solidFill>
                <a:latin typeface="Times New Roman"/>
                <a:cs typeface="Times New Roman"/>
              </a:rPr>
              <a:t> </a:t>
            </a:r>
            <a:r>
              <a:rPr sz="2800" dirty="0">
                <a:solidFill>
                  <a:srgbClr val="001F5F"/>
                </a:solidFill>
                <a:latin typeface="Times New Roman"/>
                <a:cs typeface="Times New Roman"/>
              </a:rPr>
              <a:t>many</a:t>
            </a:r>
            <a:r>
              <a:rPr sz="2800" spc="-20" dirty="0">
                <a:solidFill>
                  <a:srgbClr val="001F5F"/>
                </a:solidFill>
                <a:latin typeface="Times New Roman"/>
                <a:cs typeface="Times New Roman"/>
              </a:rPr>
              <a:t> </a:t>
            </a:r>
            <a:r>
              <a:rPr sz="2800" dirty="0">
                <a:solidFill>
                  <a:srgbClr val="001F5F"/>
                </a:solidFill>
                <a:latin typeface="Times New Roman"/>
                <a:cs typeface="Times New Roman"/>
              </a:rPr>
              <a:t>choices</a:t>
            </a:r>
            <a:r>
              <a:rPr sz="2800" spc="-45" dirty="0">
                <a:solidFill>
                  <a:srgbClr val="001F5F"/>
                </a:solidFill>
                <a:latin typeface="Times New Roman"/>
                <a:cs typeface="Times New Roman"/>
              </a:rPr>
              <a:t> </a:t>
            </a:r>
            <a:r>
              <a:rPr sz="2800" dirty="0">
                <a:solidFill>
                  <a:srgbClr val="001F5F"/>
                </a:solidFill>
                <a:latin typeface="Times New Roman"/>
                <a:cs typeface="Times New Roman"/>
              </a:rPr>
              <a:t>that</a:t>
            </a:r>
            <a:r>
              <a:rPr sz="2800" spc="-40" dirty="0">
                <a:solidFill>
                  <a:srgbClr val="001F5F"/>
                </a:solidFill>
                <a:latin typeface="Times New Roman"/>
                <a:cs typeface="Times New Roman"/>
              </a:rPr>
              <a:t> </a:t>
            </a:r>
            <a:r>
              <a:rPr sz="2800" dirty="0">
                <a:solidFill>
                  <a:srgbClr val="001F5F"/>
                </a:solidFill>
                <a:latin typeface="Times New Roman"/>
                <a:cs typeface="Times New Roman"/>
              </a:rPr>
              <a:t>matter</a:t>
            </a:r>
            <a:r>
              <a:rPr sz="2800" spc="-5" dirty="0">
                <a:solidFill>
                  <a:srgbClr val="001F5F"/>
                </a:solidFill>
                <a:latin typeface="Times New Roman"/>
                <a:cs typeface="Times New Roman"/>
              </a:rPr>
              <a:t> </a:t>
            </a:r>
            <a:r>
              <a:rPr sz="2800" dirty="0">
                <a:solidFill>
                  <a:srgbClr val="001F5F"/>
                </a:solidFill>
                <a:latin typeface="Times New Roman"/>
                <a:cs typeface="Times New Roman"/>
              </a:rPr>
              <a:t>from</a:t>
            </a:r>
            <a:r>
              <a:rPr sz="2800" spc="-40" dirty="0">
                <a:solidFill>
                  <a:srgbClr val="001F5F"/>
                </a:solidFill>
                <a:latin typeface="Times New Roman"/>
                <a:cs typeface="Times New Roman"/>
              </a:rPr>
              <a:t> </a:t>
            </a:r>
            <a:r>
              <a:rPr sz="2800" dirty="0">
                <a:solidFill>
                  <a:srgbClr val="001F5F"/>
                </a:solidFill>
                <a:latin typeface="Times New Roman"/>
                <a:cs typeface="Times New Roman"/>
              </a:rPr>
              <a:t>an</a:t>
            </a:r>
            <a:r>
              <a:rPr sz="2800" spc="-25" dirty="0">
                <a:solidFill>
                  <a:srgbClr val="001F5F"/>
                </a:solidFill>
                <a:latin typeface="Times New Roman"/>
                <a:cs typeface="Times New Roman"/>
              </a:rPr>
              <a:t> </a:t>
            </a:r>
            <a:r>
              <a:rPr sz="2800" dirty="0">
                <a:solidFill>
                  <a:srgbClr val="001F5F"/>
                </a:solidFill>
                <a:latin typeface="Times New Roman"/>
                <a:cs typeface="Times New Roman"/>
              </a:rPr>
              <a:t>ethical</a:t>
            </a:r>
            <a:r>
              <a:rPr sz="2800" spc="-45" dirty="0">
                <a:solidFill>
                  <a:srgbClr val="001F5F"/>
                </a:solidFill>
                <a:latin typeface="Times New Roman"/>
                <a:cs typeface="Times New Roman"/>
              </a:rPr>
              <a:t> </a:t>
            </a:r>
            <a:r>
              <a:rPr sz="2800" spc="-10" dirty="0">
                <a:solidFill>
                  <a:srgbClr val="001F5F"/>
                </a:solidFill>
                <a:latin typeface="Times New Roman"/>
                <a:cs typeface="Times New Roman"/>
              </a:rPr>
              <a:t>perspective </a:t>
            </a:r>
            <a:r>
              <a:rPr sz="2800" dirty="0">
                <a:solidFill>
                  <a:srgbClr val="001F5F"/>
                </a:solidFill>
                <a:latin typeface="Times New Roman"/>
                <a:cs typeface="Times New Roman"/>
              </a:rPr>
              <a:t>and</a:t>
            </a:r>
            <a:r>
              <a:rPr sz="2800" spc="-35" dirty="0">
                <a:solidFill>
                  <a:srgbClr val="001F5F"/>
                </a:solidFill>
                <a:latin typeface="Times New Roman"/>
                <a:cs typeface="Times New Roman"/>
              </a:rPr>
              <a:t> </a:t>
            </a:r>
            <a:r>
              <a:rPr sz="2800" dirty="0">
                <a:solidFill>
                  <a:srgbClr val="001F5F"/>
                </a:solidFill>
                <a:latin typeface="Times New Roman"/>
                <a:cs typeface="Times New Roman"/>
              </a:rPr>
              <a:t>influence</a:t>
            </a:r>
            <a:r>
              <a:rPr sz="2800" spc="-60" dirty="0">
                <a:solidFill>
                  <a:srgbClr val="001F5F"/>
                </a:solidFill>
                <a:latin typeface="Times New Roman"/>
                <a:cs typeface="Times New Roman"/>
              </a:rPr>
              <a:t> </a:t>
            </a:r>
            <a:r>
              <a:rPr sz="2800" dirty="0">
                <a:solidFill>
                  <a:srgbClr val="001F5F"/>
                </a:solidFill>
                <a:latin typeface="Times New Roman"/>
                <a:cs typeface="Times New Roman"/>
              </a:rPr>
              <a:t>the</a:t>
            </a:r>
            <a:r>
              <a:rPr sz="2800" spc="-45" dirty="0">
                <a:solidFill>
                  <a:srgbClr val="001F5F"/>
                </a:solidFill>
                <a:latin typeface="Times New Roman"/>
                <a:cs typeface="Times New Roman"/>
              </a:rPr>
              <a:t> </a:t>
            </a:r>
            <a:r>
              <a:rPr sz="2800" dirty="0">
                <a:solidFill>
                  <a:srgbClr val="001F5F"/>
                </a:solidFill>
                <a:latin typeface="Times New Roman"/>
                <a:cs typeface="Times New Roman"/>
              </a:rPr>
              <a:t>effects</a:t>
            </a:r>
            <a:r>
              <a:rPr sz="2800" spc="-55" dirty="0">
                <a:solidFill>
                  <a:srgbClr val="001F5F"/>
                </a:solidFill>
                <a:latin typeface="Times New Roman"/>
                <a:cs typeface="Times New Roman"/>
              </a:rPr>
              <a:t> </a:t>
            </a:r>
            <a:r>
              <a:rPr sz="2800" dirty="0">
                <a:solidFill>
                  <a:srgbClr val="001F5F"/>
                </a:solidFill>
                <a:latin typeface="Times New Roman"/>
                <a:cs typeface="Times New Roman"/>
              </a:rPr>
              <a:t>of</a:t>
            </a:r>
            <a:r>
              <a:rPr sz="2800" spc="-30" dirty="0">
                <a:solidFill>
                  <a:srgbClr val="001F5F"/>
                </a:solidFill>
                <a:latin typeface="Times New Roman"/>
                <a:cs typeface="Times New Roman"/>
              </a:rPr>
              <a:t> </a:t>
            </a:r>
            <a:r>
              <a:rPr sz="2800" dirty="0">
                <a:solidFill>
                  <a:srgbClr val="001F5F"/>
                </a:solidFill>
                <a:latin typeface="Times New Roman"/>
                <a:cs typeface="Times New Roman"/>
              </a:rPr>
              <a:t>technology</a:t>
            </a:r>
            <a:r>
              <a:rPr sz="2800" spc="-55" dirty="0">
                <a:solidFill>
                  <a:srgbClr val="001F5F"/>
                </a:solidFill>
                <a:latin typeface="Times New Roman"/>
                <a:cs typeface="Times New Roman"/>
              </a:rPr>
              <a:t> </a:t>
            </a:r>
            <a:r>
              <a:rPr sz="2800" dirty="0">
                <a:solidFill>
                  <a:srgbClr val="001F5F"/>
                </a:solidFill>
                <a:latin typeface="Times New Roman"/>
                <a:cs typeface="Times New Roman"/>
              </a:rPr>
              <a:t>in</a:t>
            </a:r>
            <a:r>
              <a:rPr sz="2800" spc="-40" dirty="0">
                <a:solidFill>
                  <a:srgbClr val="001F5F"/>
                </a:solidFill>
                <a:latin typeface="Times New Roman"/>
                <a:cs typeface="Times New Roman"/>
              </a:rPr>
              <a:t> </a:t>
            </a:r>
            <a:r>
              <a:rPr sz="2800" dirty="0">
                <a:solidFill>
                  <a:srgbClr val="001F5F"/>
                </a:solidFill>
                <a:latin typeface="Times New Roman"/>
                <a:cs typeface="Times New Roman"/>
              </a:rPr>
              <a:t>many</a:t>
            </a:r>
            <a:r>
              <a:rPr sz="2800" spc="-30" dirty="0">
                <a:solidFill>
                  <a:srgbClr val="001F5F"/>
                </a:solidFill>
                <a:latin typeface="Times New Roman"/>
                <a:cs typeface="Times New Roman"/>
              </a:rPr>
              <a:t> </a:t>
            </a:r>
            <a:r>
              <a:rPr sz="2800" dirty="0">
                <a:solidFill>
                  <a:srgbClr val="001F5F"/>
                </a:solidFill>
                <a:latin typeface="Times New Roman"/>
                <a:cs typeface="Times New Roman"/>
              </a:rPr>
              <a:t>different</a:t>
            </a:r>
            <a:r>
              <a:rPr sz="2800" spc="-45" dirty="0">
                <a:solidFill>
                  <a:srgbClr val="001F5F"/>
                </a:solidFill>
                <a:latin typeface="Times New Roman"/>
                <a:cs typeface="Times New Roman"/>
              </a:rPr>
              <a:t> </a:t>
            </a:r>
            <a:r>
              <a:rPr sz="2800" spc="-10" dirty="0">
                <a:solidFill>
                  <a:srgbClr val="001F5F"/>
                </a:solidFill>
                <a:latin typeface="Times New Roman"/>
                <a:cs typeface="Times New Roman"/>
              </a:rPr>
              <a:t>ways:</a:t>
            </a:r>
            <a:endParaRPr sz="2800">
              <a:latin typeface="Times New Roman"/>
              <a:cs typeface="Times New Roman"/>
            </a:endParaRPr>
          </a:p>
          <a:p>
            <a:pPr>
              <a:lnSpc>
                <a:spcPct val="100000"/>
              </a:lnSpc>
              <a:spcBef>
                <a:spcPts val="145"/>
              </a:spcBef>
            </a:pPr>
            <a:endParaRPr sz="2800">
              <a:latin typeface="Times New Roman"/>
              <a:cs typeface="Times New Roman"/>
            </a:endParaRPr>
          </a:p>
          <a:p>
            <a:pPr marL="584200" marR="5080" indent="-572135" algn="just">
              <a:lnSpc>
                <a:spcPct val="100000"/>
              </a:lnSpc>
            </a:pPr>
            <a:r>
              <a:rPr sz="2800" dirty="0">
                <a:latin typeface="Times New Roman"/>
                <a:cs typeface="Times New Roman"/>
              </a:rPr>
              <a:t>(i)</a:t>
            </a:r>
            <a:r>
              <a:rPr sz="2800" spc="215" dirty="0">
                <a:latin typeface="Times New Roman"/>
                <a:cs typeface="Times New Roman"/>
              </a:rPr>
              <a:t>  </a:t>
            </a:r>
            <a:r>
              <a:rPr sz="2800" dirty="0">
                <a:latin typeface="Times New Roman"/>
                <a:cs typeface="Times New Roman"/>
              </a:rPr>
              <a:t>By</a:t>
            </a:r>
            <a:r>
              <a:rPr sz="2800" spc="390" dirty="0">
                <a:latin typeface="Times New Roman"/>
                <a:cs typeface="Times New Roman"/>
              </a:rPr>
              <a:t>  </a:t>
            </a:r>
            <a:r>
              <a:rPr sz="2800" dirty="0">
                <a:latin typeface="Times New Roman"/>
                <a:cs typeface="Times New Roman"/>
              </a:rPr>
              <a:t>setting</a:t>
            </a:r>
            <a:r>
              <a:rPr sz="2800" spc="395" dirty="0">
                <a:latin typeface="Times New Roman"/>
                <a:cs typeface="Times New Roman"/>
              </a:rPr>
              <a:t>  </a:t>
            </a:r>
            <a:r>
              <a:rPr sz="2800" dirty="0">
                <a:latin typeface="Times New Roman"/>
                <a:cs typeface="Times New Roman"/>
              </a:rPr>
              <a:t>the</a:t>
            </a:r>
            <a:r>
              <a:rPr sz="2800" spc="385" dirty="0">
                <a:latin typeface="Times New Roman"/>
                <a:cs typeface="Times New Roman"/>
              </a:rPr>
              <a:t>  </a:t>
            </a:r>
            <a:r>
              <a:rPr sz="2800" dirty="0">
                <a:latin typeface="Times New Roman"/>
                <a:cs typeface="Times New Roman"/>
              </a:rPr>
              <a:t>ethically</a:t>
            </a:r>
            <a:r>
              <a:rPr sz="2800" spc="390" dirty="0">
                <a:latin typeface="Times New Roman"/>
                <a:cs typeface="Times New Roman"/>
              </a:rPr>
              <a:t>  </a:t>
            </a:r>
            <a:r>
              <a:rPr sz="2800" dirty="0">
                <a:latin typeface="Times New Roman"/>
                <a:cs typeface="Times New Roman"/>
              </a:rPr>
              <a:t>right</a:t>
            </a:r>
            <a:r>
              <a:rPr sz="2800" spc="395" dirty="0">
                <a:latin typeface="Times New Roman"/>
                <a:cs typeface="Times New Roman"/>
              </a:rPr>
              <a:t>  </a:t>
            </a:r>
            <a:r>
              <a:rPr sz="2800" dirty="0">
                <a:latin typeface="Times New Roman"/>
                <a:cs typeface="Times New Roman"/>
              </a:rPr>
              <a:t>requirements</a:t>
            </a:r>
            <a:r>
              <a:rPr sz="2800" spc="390" dirty="0">
                <a:latin typeface="Times New Roman"/>
                <a:cs typeface="Times New Roman"/>
              </a:rPr>
              <a:t>  </a:t>
            </a:r>
            <a:r>
              <a:rPr sz="2800" dirty="0">
                <a:latin typeface="Times New Roman"/>
                <a:cs typeface="Times New Roman"/>
              </a:rPr>
              <a:t>at</a:t>
            </a:r>
            <a:r>
              <a:rPr sz="2800" spc="390" dirty="0">
                <a:latin typeface="Times New Roman"/>
                <a:cs typeface="Times New Roman"/>
              </a:rPr>
              <a:t>  </a:t>
            </a:r>
            <a:r>
              <a:rPr sz="2800" dirty="0">
                <a:latin typeface="Times New Roman"/>
                <a:cs typeface="Times New Roman"/>
              </a:rPr>
              <a:t>the</a:t>
            </a:r>
            <a:r>
              <a:rPr sz="2800" spc="385" dirty="0">
                <a:latin typeface="Times New Roman"/>
                <a:cs typeface="Times New Roman"/>
              </a:rPr>
              <a:t>  </a:t>
            </a:r>
            <a:r>
              <a:rPr sz="2800" dirty="0">
                <a:latin typeface="Times New Roman"/>
                <a:cs typeface="Times New Roman"/>
              </a:rPr>
              <a:t>very</a:t>
            </a:r>
            <a:r>
              <a:rPr sz="2800" spc="395" dirty="0">
                <a:latin typeface="Times New Roman"/>
                <a:cs typeface="Times New Roman"/>
              </a:rPr>
              <a:t>  </a:t>
            </a:r>
            <a:r>
              <a:rPr sz="2800" spc="-10" dirty="0">
                <a:latin typeface="Times New Roman"/>
                <a:cs typeface="Times New Roman"/>
              </a:rPr>
              <a:t>outset, </a:t>
            </a:r>
            <a:r>
              <a:rPr sz="2800" dirty="0">
                <a:latin typeface="Times New Roman"/>
                <a:cs typeface="Times New Roman"/>
              </a:rPr>
              <a:t>engineering</a:t>
            </a:r>
            <a:r>
              <a:rPr sz="2800" spc="114" dirty="0">
                <a:latin typeface="Times New Roman"/>
                <a:cs typeface="Times New Roman"/>
              </a:rPr>
              <a:t>  </a:t>
            </a:r>
            <a:r>
              <a:rPr sz="2800" dirty="0">
                <a:latin typeface="Times New Roman"/>
                <a:cs typeface="Times New Roman"/>
              </a:rPr>
              <a:t>researchers</a:t>
            </a:r>
            <a:r>
              <a:rPr sz="2800" spc="105" dirty="0">
                <a:latin typeface="Times New Roman"/>
                <a:cs typeface="Times New Roman"/>
              </a:rPr>
              <a:t>  </a:t>
            </a:r>
            <a:r>
              <a:rPr sz="2800" dirty="0">
                <a:latin typeface="Times New Roman"/>
                <a:cs typeface="Times New Roman"/>
              </a:rPr>
              <a:t>can</a:t>
            </a:r>
            <a:r>
              <a:rPr sz="2800" spc="120" dirty="0">
                <a:latin typeface="Times New Roman"/>
                <a:cs typeface="Times New Roman"/>
              </a:rPr>
              <a:t>  </a:t>
            </a:r>
            <a:r>
              <a:rPr sz="2800" dirty="0">
                <a:latin typeface="Times New Roman"/>
                <a:cs typeface="Times New Roman"/>
              </a:rPr>
              <a:t>ultimately</a:t>
            </a:r>
            <a:r>
              <a:rPr sz="2800" spc="114" dirty="0">
                <a:latin typeface="Times New Roman"/>
                <a:cs typeface="Times New Roman"/>
              </a:rPr>
              <a:t>  </a:t>
            </a:r>
            <a:r>
              <a:rPr sz="2800" dirty="0">
                <a:latin typeface="Times New Roman"/>
                <a:cs typeface="Times New Roman"/>
              </a:rPr>
              <a:t>influence</a:t>
            </a:r>
            <a:r>
              <a:rPr sz="2800" spc="105" dirty="0">
                <a:latin typeface="Times New Roman"/>
                <a:cs typeface="Times New Roman"/>
              </a:rPr>
              <a:t>  </a:t>
            </a:r>
            <a:r>
              <a:rPr sz="2800" dirty="0">
                <a:latin typeface="Times New Roman"/>
                <a:cs typeface="Times New Roman"/>
              </a:rPr>
              <a:t>the</a:t>
            </a:r>
            <a:r>
              <a:rPr sz="2800" spc="110" dirty="0">
                <a:latin typeface="Times New Roman"/>
                <a:cs typeface="Times New Roman"/>
              </a:rPr>
              <a:t>  </a:t>
            </a:r>
            <a:r>
              <a:rPr sz="2800" dirty="0">
                <a:latin typeface="Times New Roman"/>
                <a:cs typeface="Times New Roman"/>
              </a:rPr>
              <a:t>effects</a:t>
            </a:r>
            <a:r>
              <a:rPr sz="2800" spc="114" dirty="0">
                <a:latin typeface="Times New Roman"/>
                <a:cs typeface="Times New Roman"/>
              </a:rPr>
              <a:t>  </a:t>
            </a:r>
            <a:r>
              <a:rPr sz="2800" dirty="0">
                <a:latin typeface="Times New Roman"/>
                <a:cs typeface="Times New Roman"/>
              </a:rPr>
              <a:t>of</a:t>
            </a:r>
            <a:r>
              <a:rPr sz="2800" spc="110" dirty="0">
                <a:latin typeface="Times New Roman"/>
                <a:cs typeface="Times New Roman"/>
              </a:rPr>
              <a:t>  </a:t>
            </a:r>
            <a:r>
              <a:rPr sz="2800" spc="-25" dirty="0">
                <a:latin typeface="Times New Roman"/>
                <a:cs typeface="Times New Roman"/>
              </a:rPr>
              <a:t>the </a:t>
            </a:r>
            <a:r>
              <a:rPr sz="2800" dirty="0">
                <a:latin typeface="Times New Roman"/>
                <a:cs typeface="Times New Roman"/>
              </a:rPr>
              <a:t>developed</a:t>
            </a:r>
            <a:r>
              <a:rPr sz="2800" spc="-50" dirty="0">
                <a:latin typeface="Times New Roman"/>
                <a:cs typeface="Times New Roman"/>
              </a:rPr>
              <a:t> </a:t>
            </a:r>
            <a:r>
              <a:rPr sz="2800" spc="-10" dirty="0">
                <a:latin typeface="Times New Roman"/>
                <a:cs typeface="Times New Roman"/>
              </a:rPr>
              <a:t>technology.</a:t>
            </a:r>
            <a:endParaRPr sz="2800">
              <a:latin typeface="Times New Roman"/>
              <a:cs typeface="Times New Roman"/>
            </a:endParaRPr>
          </a:p>
        </p:txBody>
      </p:sp>
    </p:spTree>
    <p:extLst>
      <p:ext uri="{BB962C8B-B14F-4D97-AF65-F5344CB8AC3E}">
        <p14:creationId xmlns:p14="http://schemas.microsoft.com/office/powerpoint/2010/main" val="3547503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130854" y="1132332"/>
            <a:ext cx="9872331" cy="5481828"/>
          </a:xfrm>
          <a:prstGeom prst="rect">
            <a:avLst/>
          </a:prstGeom>
        </p:spPr>
      </p:pic>
    </p:spTree>
    <p:extLst>
      <p:ext uri="{BB962C8B-B14F-4D97-AF65-F5344CB8AC3E}">
        <p14:creationId xmlns:p14="http://schemas.microsoft.com/office/powerpoint/2010/main" val="12337036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915034" y="1926257"/>
            <a:ext cx="10360025" cy="1994136"/>
          </a:xfrm>
          <a:prstGeom prst="rect">
            <a:avLst/>
          </a:prstGeom>
        </p:spPr>
        <p:txBody>
          <a:bodyPr vert="horz" wrap="square" lIns="0" tIns="54610" rIns="0" bIns="0" rtlCol="0">
            <a:spAutoFit/>
          </a:bodyPr>
          <a:lstStyle/>
          <a:p>
            <a:pPr marL="12700" marR="5080" algn="just">
              <a:lnSpc>
                <a:spcPct val="90000"/>
              </a:lnSpc>
              <a:spcBef>
                <a:spcPts val="430"/>
              </a:spcBef>
            </a:pPr>
            <a:r>
              <a:rPr sz="2800" b="0" dirty="0">
                <a:solidFill>
                  <a:srgbClr val="000000"/>
                </a:solidFill>
                <a:latin typeface="Times New Roman"/>
                <a:cs typeface="Times New Roman"/>
              </a:rPr>
              <a:t>(ii)</a:t>
            </a:r>
            <a:r>
              <a:rPr sz="2800" b="0" spc="635" dirty="0">
                <a:solidFill>
                  <a:srgbClr val="000000"/>
                </a:solidFill>
                <a:latin typeface="Times New Roman"/>
                <a:cs typeface="Times New Roman"/>
              </a:rPr>
              <a:t> </a:t>
            </a:r>
            <a:r>
              <a:rPr sz="2800" b="0" dirty="0">
                <a:solidFill>
                  <a:srgbClr val="000000"/>
                </a:solidFill>
                <a:latin typeface="Times New Roman"/>
                <a:cs typeface="Times New Roman"/>
              </a:rPr>
              <a:t>Influence</a:t>
            </a:r>
            <a:r>
              <a:rPr sz="2800" b="0" spc="635" dirty="0">
                <a:solidFill>
                  <a:srgbClr val="000000"/>
                </a:solidFill>
                <a:latin typeface="Times New Roman"/>
                <a:cs typeface="Times New Roman"/>
              </a:rPr>
              <a:t> </a:t>
            </a:r>
            <a:r>
              <a:rPr sz="2800" b="0" dirty="0">
                <a:solidFill>
                  <a:srgbClr val="000000"/>
                </a:solidFill>
                <a:latin typeface="Times New Roman"/>
                <a:cs typeface="Times New Roman"/>
              </a:rPr>
              <a:t>may</a:t>
            </a:r>
            <a:r>
              <a:rPr sz="2800" b="0" spc="640" dirty="0">
                <a:solidFill>
                  <a:srgbClr val="000000"/>
                </a:solidFill>
                <a:latin typeface="Times New Roman"/>
                <a:cs typeface="Times New Roman"/>
              </a:rPr>
              <a:t> </a:t>
            </a:r>
            <a:r>
              <a:rPr sz="2800" b="0" dirty="0">
                <a:solidFill>
                  <a:srgbClr val="000000"/>
                </a:solidFill>
                <a:latin typeface="Times New Roman"/>
                <a:cs typeface="Times New Roman"/>
              </a:rPr>
              <a:t>also</a:t>
            </a:r>
            <a:r>
              <a:rPr sz="2800" b="0" spc="630" dirty="0">
                <a:solidFill>
                  <a:srgbClr val="000000"/>
                </a:solidFill>
                <a:latin typeface="Times New Roman"/>
                <a:cs typeface="Times New Roman"/>
              </a:rPr>
              <a:t> </a:t>
            </a:r>
            <a:r>
              <a:rPr sz="2800" b="0" dirty="0">
                <a:solidFill>
                  <a:srgbClr val="000000"/>
                </a:solidFill>
                <a:latin typeface="Times New Roman"/>
                <a:cs typeface="Times New Roman"/>
              </a:rPr>
              <a:t>be</a:t>
            </a:r>
            <a:r>
              <a:rPr sz="2800" b="0" spc="620" dirty="0">
                <a:solidFill>
                  <a:srgbClr val="000000"/>
                </a:solidFill>
                <a:latin typeface="Times New Roman"/>
                <a:cs typeface="Times New Roman"/>
              </a:rPr>
              <a:t> </a:t>
            </a:r>
            <a:r>
              <a:rPr sz="2800" b="0" dirty="0">
                <a:solidFill>
                  <a:srgbClr val="000000"/>
                </a:solidFill>
                <a:latin typeface="Times New Roman"/>
                <a:cs typeface="Times New Roman"/>
              </a:rPr>
              <a:t>applied</a:t>
            </a:r>
            <a:r>
              <a:rPr sz="2800" b="0" spc="635" dirty="0">
                <a:solidFill>
                  <a:srgbClr val="000000"/>
                </a:solidFill>
                <a:latin typeface="Times New Roman"/>
                <a:cs typeface="Times New Roman"/>
              </a:rPr>
              <a:t> </a:t>
            </a:r>
            <a:r>
              <a:rPr sz="2800" b="0" dirty="0">
                <a:solidFill>
                  <a:srgbClr val="000000"/>
                </a:solidFill>
                <a:latin typeface="Times New Roman"/>
                <a:cs typeface="Times New Roman"/>
              </a:rPr>
              <a:t>by</a:t>
            </a:r>
            <a:r>
              <a:rPr sz="2800" b="0" spc="620" dirty="0">
                <a:solidFill>
                  <a:srgbClr val="000000"/>
                </a:solidFill>
                <a:latin typeface="Times New Roman"/>
                <a:cs typeface="Times New Roman"/>
              </a:rPr>
              <a:t> </a:t>
            </a:r>
            <a:r>
              <a:rPr sz="2800" b="0" dirty="0">
                <a:solidFill>
                  <a:srgbClr val="000000"/>
                </a:solidFill>
                <a:latin typeface="Times New Roman"/>
                <a:cs typeface="Times New Roman"/>
              </a:rPr>
              <a:t>researchers</a:t>
            </a:r>
            <a:r>
              <a:rPr sz="2800" b="0" spc="635" dirty="0">
                <a:solidFill>
                  <a:srgbClr val="000000"/>
                </a:solidFill>
                <a:latin typeface="Times New Roman"/>
                <a:cs typeface="Times New Roman"/>
              </a:rPr>
              <a:t> </a:t>
            </a:r>
            <a:r>
              <a:rPr sz="2800" b="0" dirty="0">
                <a:solidFill>
                  <a:srgbClr val="000000"/>
                </a:solidFill>
                <a:latin typeface="Times New Roman"/>
                <a:cs typeface="Times New Roman"/>
              </a:rPr>
              <a:t>through</a:t>
            </a:r>
            <a:r>
              <a:rPr sz="2800" b="0" spc="625" dirty="0">
                <a:solidFill>
                  <a:srgbClr val="000000"/>
                </a:solidFill>
                <a:latin typeface="Times New Roman"/>
                <a:cs typeface="Times New Roman"/>
              </a:rPr>
              <a:t> </a:t>
            </a:r>
            <a:r>
              <a:rPr sz="2800" b="0" dirty="0">
                <a:solidFill>
                  <a:srgbClr val="000000"/>
                </a:solidFill>
                <a:latin typeface="Times New Roman"/>
                <a:cs typeface="Times New Roman"/>
              </a:rPr>
              <a:t>design</a:t>
            </a:r>
            <a:r>
              <a:rPr sz="2800" b="0" spc="635" dirty="0">
                <a:solidFill>
                  <a:srgbClr val="000000"/>
                </a:solidFill>
                <a:latin typeface="Times New Roman"/>
                <a:cs typeface="Times New Roman"/>
              </a:rPr>
              <a:t> </a:t>
            </a:r>
            <a:r>
              <a:rPr sz="2800" b="0" spc="-25" dirty="0">
                <a:solidFill>
                  <a:srgbClr val="000000"/>
                </a:solidFill>
                <a:latin typeface="Times New Roman"/>
                <a:cs typeface="Times New Roman"/>
              </a:rPr>
              <a:t>(a </a:t>
            </a:r>
            <a:r>
              <a:rPr sz="2800" b="0" dirty="0">
                <a:solidFill>
                  <a:srgbClr val="000000"/>
                </a:solidFill>
                <a:latin typeface="Times New Roman"/>
                <a:cs typeface="Times New Roman"/>
              </a:rPr>
              <a:t>process</a:t>
            </a:r>
            <a:r>
              <a:rPr sz="2800" b="0" spc="265" dirty="0">
                <a:solidFill>
                  <a:srgbClr val="000000"/>
                </a:solidFill>
                <a:latin typeface="Times New Roman"/>
                <a:cs typeface="Times New Roman"/>
              </a:rPr>
              <a:t> </a:t>
            </a:r>
            <a:r>
              <a:rPr sz="2800" b="0" dirty="0">
                <a:solidFill>
                  <a:srgbClr val="000000"/>
                </a:solidFill>
                <a:latin typeface="Times New Roman"/>
                <a:cs typeface="Times New Roman"/>
              </a:rPr>
              <a:t>that</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translates</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the</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requirements</a:t>
            </a:r>
            <a:r>
              <a:rPr sz="2800" b="0" spc="285" dirty="0">
                <a:solidFill>
                  <a:srgbClr val="000000"/>
                </a:solidFill>
                <a:latin typeface="Times New Roman"/>
                <a:cs typeface="Times New Roman"/>
              </a:rPr>
              <a:t> </a:t>
            </a:r>
            <a:r>
              <a:rPr sz="2800" b="0" dirty="0">
                <a:solidFill>
                  <a:srgbClr val="000000"/>
                </a:solidFill>
                <a:latin typeface="Times New Roman"/>
                <a:cs typeface="Times New Roman"/>
              </a:rPr>
              <a:t>into</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a</a:t>
            </a:r>
            <a:r>
              <a:rPr sz="2800" b="0" spc="270" dirty="0">
                <a:solidFill>
                  <a:srgbClr val="000000"/>
                </a:solidFill>
                <a:latin typeface="Times New Roman"/>
                <a:cs typeface="Times New Roman"/>
              </a:rPr>
              <a:t> </a:t>
            </a:r>
            <a:r>
              <a:rPr sz="2800" b="0" dirty="0">
                <a:solidFill>
                  <a:srgbClr val="000000"/>
                </a:solidFill>
                <a:latin typeface="Times New Roman"/>
                <a:cs typeface="Times New Roman"/>
              </a:rPr>
              <a:t>blueprint</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to</a:t>
            </a:r>
            <a:r>
              <a:rPr sz="2800" b="0" spc="280" dirty="0">
                <a:solidFill>
                  <a:srgbClr val="000000"/>
                </a:solidFill>
                <a:latin typeface="Times New Roman"/>
                <a:cs typeface="Times New Roman"/>
              </a:rPr>
              <a:t> </a:t>
            </a:r>
            <a:r>
              <a:rPr sz="2800" b="0" dirty="0">
                <a:solidFill>
                  <a:srgbClr val="000000"/>
                </a:solidFill>
                <a:latin typeface="Times New Roman"/>
                <a:cs typeface="Times New Roman"/>
              </a:rPr>
              <a:t>fulfill</a:t>
            </a:r>
            <a:r>
              <a:rPr sz="2800" b="0" spc="275" dirty="0">
                <a:solidFill>
                  <a:srgbClr val="000000"/>
                </a:solidFill>
                <a:latin typeface="Times New Roman"/>
                <a:cs typeface="Times New Roman"/>
              </a:rPr>
              <a:t> </a:t>
            </a:r>
            <a:r>
              <a:rPr sz="2800" b="0" spc="-10" dirty="0">
                <a:solidFill>
                  <a:srgbClr val="000000"/>
                </a:solidFill>
                <a:latin typeface="Times New Roman"/>
                <a:cs typeface="Times New Roman"/>
              </a:rPr>
              <a:t>those </a:t>
            </a:r>
            <a:r>
              <a:rPr sz="2800" b="0" dirty="0">
                <a:solidFill>
                  <a:srgbClr val="000000"/>
                </a:solidFill>
                <a:latin typeface="Times New Roman"/>
                <a:cs typeface="Times New Roman"/>
              </a:rPr>
              <a:t>requirements).</a:t>
            </a:r>
            <a:r>
              <a:rPr sz="2800" b="0" spc="175" dirty="0">
                <a:solidFill>
                  <a:srgbClr val="000000"/>
                </a:solidFill>
                <a:latin typeface="Times New Roman"/>
                <a:cs typeface="Times New Roman"/>
              </a:rPr>
              <a:t> </a:t>
            </a:r>
            <a:r>
              <a:rPr sz="2800" b="0" dirty="0">
                <a:solidFill>
                  <a:srgbClr val="000000"/>
                </a:solidFill>
                <a:latin typeface="Times New Roman"/>
                <a:cs typeface="Times New Roman"/>
              </a:rPr>
              <a:t>During</a:t>
            </a:r>
            <a:r>
              <a:rPr sz="2800" b="0" spc="195" dirty="0">
                <a:solidFill>
                  <a:srgbClr val="000000"/>
                </a:solidFill>
                <a:latin typeface="Times New Roman"/>
                <a:cs typeface="Times New Roman"/>
              </a:rPr>
              <a:t> </a:t>
            </a:r>
            <a:r>
              <a:rPr sz="2800" b="0" dirty="0">
                <a:solidFill>
                  <a:srgbClr val="000000"/>
                </a:solidFill>
                <a:latin typeface="Times New Roman"/>
                <a:cs typeface="Times New Roman"/>
              </a:rPr>
              <a:t>the</a:t>
            </a:r>
            <a:r>
              <a:rPr sz="2800" b="0" spc="165" dirty="0">
                <a:solidFill>
                  <a:srgbClr val="000000"/>
                </a:solidFill>
                <a:latin typeface="Times New Roman"/>
                <a:cs typeface="Times New Roman"/>
              </a:rPr>
              <a:t> </a:t>
            </a:r>
            <a:r>
              <a:rPr sz="2800" b="0" dirty="0">
                <a:solidFill>
                  <a:srgbClr val="000000"/>
                </a:solidFill>
                <a:latin typeface="Times New Roman"/>
                <a:cs typeface="Times New Roman"/>
              </a:rPr>
              <a:t>design</a:t>
            </a:r>
            <a:r>
              <a:rPr sz="2800" b="0" spc="190" dirty="0">
                <a:solidFill>
                  <a:srgbClr val="000000"/>
                </a:solidFill>
                <a:latin typeface="Times New Roman"/>
                <a:cs typeface="Times New Roman"/>
              </a:rPr>
              <a:t> </a:t>
            </a:r>
            <a:r>
              <a:rPr sz="2800" b="0" dirty="0">
                <a:solidFill>
                  <a:srgbClr val="000000"/>
                </a:solidFill>
                <a:latin typeface="Times New Roman"/>
                <a:cs typeface="Times New Roman"/>
              </a:rPr>
              <a:t>process,</a:t>
            </a:r>
            <a:r>
              <a:rPr sz="2800" b="0" spc="165" dirty="0">
                <a:solidFill>
                  <a:srgbClr val="000000"/>
                </a:solidFill>
                <a:latin typeface="Times New Roman"/>
                <a:cs typeface="Times New Roman"/>
              </a:rPr>
              <a:t> </a:t>
            </a:r>
            <a:r>
              <a:rPr sz="2800" b="0" dirty="0">
                <a:solidFill>
                  <a:srgbClr val="000000"/>
                </a:solidFill>
                <a:latin typeface="Times New Roman"/>
                <a:cs typeface="Times New Roman"/>
              </a:rPr>
              <a:t>decision</a:t>
            </a:r>
            <a:r>
              <a:rPr sz="2800" b="0" spc="180" dirty="0">
                <a:solidFill>
                  <a:srgbClr val="000000"/>
                </a:solidFill>
                <a:latin typeface="Times New Roman"/>
                <a:cs typeface="Times New Roman"/>
              </a:rPr>
              <a:t> </a:t>
            </a:r>
            <a:r>
              <a:rPr sz="2800" b="0" dirty="0">
                <a:solidFill>
                  <a:srgbClr val="000000"/>
                </a:solidFill>
                <a:latin typeface="Times New Roman"/>
                <a:cs typeface="Times New Roman"/>
              </a:rPr>
              <a:t>is</a:t>
            </a:r>
            <a:r>
              <a:rPr sz="2800" b="0" spc="185" dirty="0">
                <a:solidFill>
                  <a:srgbClr val="000000"/>
                </a:solidFill>
                <a:latin typeface="Times New Roman"/>
                <a:cs typeface="Times New Roman"/>
              </a:rPr>
              <a:t> </a:t>
            </a:r>
            <a:r>
              <a:rPr sz="2800" b="0" dirty="0">
                <a:solidFill>
                  <a:srgbClr val="000000"/>
                </a:solidFill>
                <a:latin typeface="Times New Roman"/>
                <a:cs typeface="Times New Roman"/>
              </a:rPr>
              <a:t>to</a:t>
            </a:r>
            <a:r>
              <a:rPr sz="2800" b="0" spc="175" dirty="0">
                <a:solidFill>
                  <a:srgbClr val="000000"/>
                </a:solidFill>
                <a:latin typeface="Times New Roman"/>
                <a:cs typeface="Times New Roman"/>
              </a:rPr>
              <a:t> </a:t>
            </a:r>
            <a:r>
              <a:rPr sz="2800" b="0" dirty="0">
                <a:solidFill>
                  <a:srgbClr val="000000"/>
                </a:solidFill>
                <a:latin typeface="Times New Roman"/>
                <a:cs typeface="Times New Roman"/>
              </a:rPr>
              <a:t>be</a:t>
            </a:r>
            <a:r>
              <a:rPr sz="2800" b="0" spc="165" dirty="0">
                <a:solidFill>
                  <a:srgbClr val="000000"/>
                </a:solidFill>
                <a:latin typeface="Times New Roman"/>
                <a:cs typeface="Times New Roman"/>
              </a:rPr>
              <a:t> </a:t>
            </a:r>
            <a:r>
              <a:rPr sz="2800" b="0" dirty="0">
                <a:solidFill>
                  <a:srgbClr val="000000"/>
                </a:solidFill>
                <a:latin typeface="Times New Roman"/>
                <a:cs typeface="Times New Roman"/>
              </a:rPr>
              <a:t>made</a:t>
            </a:r>
            <a:r>
              <a:rPr sz="2800" b="0" spc="175" dirty="0">
                <a:solidFill>
                  <a:srgbClr val="000000"/>
                </a:solidFill>
                <a:latin typeface="Times New Roman"/>
                <a:cs typeface="Times New Roman"/>
              </a:rPr>
              <a:t> </a:t>
            </a:r>
            <a:r>
              <a:rPr sz="2800" b="0" spc="-10" dirty="0">
                <a:solidFill>
                  <a:srgbClr val="000000"/>
                </a:solidFill>
                <a:latin typeface="Times New Roman"/>
                <a:cs typeface="Times New Roman"/>
              </a:rPr>
              <a:t>about </a:t>
            </a:r>
            <a:r>
              <a:rPr sz="2800" b="0" dirty="0">
                <a:solidFill>
                  <a:srgbClr val="000000"/>
                </a:solidFill>
                <a:latin typeface="Times New Roman"/>
                <a:cs typeface="Times New Roman"/>
              </a:rPr>
              <a:t>the</a:t>
            </a:r>
            <a:r>
              <a:rPr sz="2800" b="0" spc="25" dirty="0">
                <a:solidFill>
                  <a:srgbClr val="000000"/>
                </a:solidFill>
                <a:latin typeface="Times New Roman"/>
                <a:cs typeface="Times New Roman"/>
              </a:rPr>
              <a:t> </a:t>
            </a:r>
            <a:r>
              <a:rPr sz="2800" b="0" dirty="0">
                <a:solidFill>
                  <a:srgbClr val="000000"/>
                </a:solidFill>
                <a:latin typeface="Times New Roman"/>
                <a:cs typeface="Times New Roman"/>
              </a:rPr>
              <a:t>priority</a:t>
            </a:r>
            <a:r>
              <a:rPr sz="2800" b="0" spc="40" dirty="0">
                <a:solidFill>
                  <a:srgbClr val="000000"/>
                </a:solidFill>
                <a:latin typeface="Times New Roman"/>
                <a:cs typeface="Times New Roman"/>
              </a:rPr>
              <a:t> </a:t>
            </a:r>
            <a:r>
              <a:rPr sz="2800" b="0" dirty="0">
                <a:solidFill>
                  <a:srgbClr val="000000"/>
                </a:solidFill>
                <a:latin typeface="Times New Roman"/>
                <a:cs typeface="Times New Roman"/>
              </a:rPr>
              <a:t>in</a:t>
            </a:r>
            <a:r>
              <a:rPr sz="2800" b="0" spc="35" dirty="0">
                <a:solidFill>
                  <a:srgbClr val="000000"/>
                </a:solidFill>
                <a:latin typeface="Times New Roman"/>
                <a:cs typeface="Times New Roman"/>
              </a:rPr>
              <a:t> </a:t>
            </a:r>
            <a:r>
              <a:rPr sz="2800" b="0" dirty="0">
                <a:solidFill>
                  <a:srgbClr val="000000"/>
                </a:solidFill>
                <a:latin typeface="Times New Roman"/>
                <a:cs typeface="Times New Roman"/>
              </a:rPr>
              <a:t>importance</a:t>
            </a:r>
            <a:r>
              <a:rPr sz="2800" b="0" spc="30" dirty="0">
                <a:solidFill>
                  <a:srgbClr val="000000"/>
                </a:solidFill>
                <a:latin typeface="Times New Roman"/>
                <a:cs typeface="Times New Roman"/>
              </a:rPr>
              <a:t> </a:t>
            </a:r>
            <a:r>
              <a:rPr sz="2800" b="0" dirty="0">
                <a:solidFill>
                  <a:srgbClr val="000000"/>
                </a:solidFill>
                <a:latin typeface="Times New Roman"/>
                <a:cs typeface="Times New Roman"/>
              </a:rPr>
              <a:t>of</a:t>
            </a:r>
            <a:r>
              <a:rPr sz="2800" b="0" spc="35" dirty="0">
                <a:solidFill>
                  <a:srgbClr val="000000"/>
                </a:solidFill>
                <a:latin typeface="Times New Roman"/>
                <a:cs typeface="Times New Roman"/>
              </a:rPr>
              <a:t> </a:t>
            </a:r>
            <a:r>
              <a:rPr sz="2800" b="0" dirty="0">
                <a:solidFill>
                  <a:srgbClr val="000000"/>
                </a:solidFill>
                <a:latin typeface="Times New Roman"/>
                <a:cs typeface="Times New Roman"/>
              </a:rPr>
              <a:t>the</a:t>
            </a:r>
            <a:r>
              <a:rPr sz="2800" b="0" spc="20" dirty="0">
                <a:solidFill>
                  <a:srgbClr val="000000"/>
                </a:solidFill>
                <a:latin typeface="Times New Roman"/>
                <a:cs typeface="Times New Roman"/>
              </a:rPr>
              <a:t> </a:t>
            </a:r>
            <a:r>
              <a:rPr sz="2800" b="0" dirty="0">
                <a:solidFill>
                  <a:srgbClr val="000000"/>
                </a:solidFill>
                <a:latin typeface="Times New Roman"/>
                <a:cs typeface="Times New Roman"/>
              </a:rPr>
              <a:t>requirements</a:t>
            </a:r>
            <a:r>
              <a:rPr sz="2800" b="0" spc="40" dirty="0">
                <a:solidFill>
                  <a:srgbClr val="000000"/>
                </a:solidFill>
                <a:latin typeface="Times New Roman"/>
                <a:cs typeface="Times New Roman"/>
              </a:rPr>
              <a:t> </a:t>
            </a:r>
            <a:r>
              <a:rPr sz="2800" b="0" dirty="0">
                <a:solidFill>
                  <a:srgbClr val="000000"/>
                </a:solidFill>
                <a:latin typeface="Times New Roman"/>
                <a:cs typeface="Times New Roman"/>
              </a:rPr>
              <a:t>taking</a:t>
            </a:r>
            <a:r>
              <a:rPr sz="2800" b="0" spc="25" dirty="0">
                <a:solidFill>
                  <a:srgbClr val="000000"/>
                </a:solidFill>
                <a:latin typeface="Times New Roman"/>
                <a:cs typeface="Times New Roman"/>
              </a:rPr>
              <a:t> </a:t>
            </a:r>
            <a:r>
              <a:rPr sz="2800" b="0" dirty="0">
                <a:solidFill>
                  <a:srgbClr val="000000"/>
                </a:solidFill>
                <a:latin typeface="Times New Roman"/>
                <a:cs typeface="Times New Roman"/>
              </a:rPr>
              <a:t>ethical</a:t>
            </a:r>
            <a:r>
              <a:rPr sz="2800" b="0" spc="30" dirty="0">
                <a:solidFill>
                  <a:srgbClr val="000000"/>
                </a:solidFill>
                <a:latin typeface="Times New Roman"/>
                <a:cs typeface="Times New Roman"/>
              </a:rPr>
              <a:t> </a:t>
            </a:r>
            <a:r>
              <a:rPr sz="2800" b="0" dirty="0">
                <a:solidFill>
                  <a:srgbClr val="000000"/>
                </a:solidFill>
                <a:latin typeface="Times New Roman"/>
                <a:cs typeface="Times New Roman"/>
              </a:rPr>
              <a:t>aspects</a:t>
            </a:r>
            <a:r>
              <a:rPr sz="2800" b="0" spc="35" dirty="0">
                <a:solidFill>
                  <a:srgbClr val="000000"/>
                </a:solidFill>
                <a:latin typeface="Times New Roman"/>
                <a:cs typeface="Times New Roman"/>
              </a:rPr>
              <a:t> </a:t>
            </a:r>
            <a:r>
              <a:rPr sz="2800" b="0" spc="-20" dirty="0">
                <a:solidFill>
                  <a:srgbClr val="000000"/>
                </a:solidFill>
                <a:latin typeface="Times New Roman"/>
                <a:cs typeface="Times New Roman"/>
              </a:rPr>
              <a:t>into </a:t>
            </a:r>
            <a:r>
              <a:rPr sz="2800" b="0" spc="-10" dirty="0">
                <a:solidFill>
                  <a:srgbClr val="000000"/>
                </a:solidFill>
                <a:latin typeface="Times New Roman"/>
                <a:cs typeface="Times New Roman"/>
              </a:rPr>
              <a:t>consideration.</a:t>
            </a:r>
          </a:p>
        </p:txBody>
      </p:sp>
      <p:sp>
        <p:nvSpPr>
          <p:cNvPr id="3" name="object 3"/>
          <p:cNvSpPr txBox="1"/>
          <p:nvPr/>
        </p:nvSpPr>
        <p:spPr>
          <a:xfrm>
            <a:off x="916939" y="4363592"/>
            <a:ext cx="10358120" cy="835660"/>
          </a:xfrm>
          <a:prstGeom prst="rect">
            <a:avLst/>
          </a:prstGeom>
        </p:spPr>
        <p:txBody>
          <a:bodyPr vert="horz" wrap="square" lIns="0" tIns="60960" rIns="0" bIns="0" rtlCol="0">
            <a:spAutoFit/>
          </a:bodyPr>
          <a:lstStyle/>
          <a:p>
            <a:pPr marL="12700" marR="5080">
              <a:lnSpc>
                <a:spcPts val="3020"/>
              </a:lnSpc>
              <a:spcBef>
                <a:spcPts val="480"/>
              </a:spcBef>
              <a:tabLst>
                <a:tab pos="680085" algn="l"/>
                <a:tab pos="3754120" algn="l"/>
                <a:tab pos="5482590" algn="l"/>
                <a:tab pos="6694170" algn="l"/>
                <a:tab pos="9126855" algn="l"/>
              </a:tabLst>
            </a:pPr>
            <a:r>
              <a:rPr sz="2800" spc="-10" dirty="0">
                <a:latin typeface="Times New Roman"/>
                <a:cs typeface="Times New Roman"/>
              </a:rPr>
              <a:t>(iii)</a:t>
            </a:r>
            <a:r>
              <a:rPr sz="2800" dirty="0">
                <a:latin typeface="Times New Roman"/>
                <a:cs typeface="Times New Roman"/>
              </a:rPr>
              <a:t>	Thirdly,</a:t>
            </a:r>
            <a:r>
              <a:rPr sz="2800" spc="60" dirty="0">
                <a:latin typeface="Times New Roman"/>
                <a:cs typeface="Times New Roman"/>
              </a:rPr>
              <a:t> </a:t>
            </a:r>
            <a:r>
              <a:rPr sz="2800" spc="-10" dirty="0">
                <a:latin typeface="Times New Roman"/>
                <a:cs typeface="Times New Roman"/>
              </a:rPr>
              <a:t>engineering</a:t>
            </a:r>
            <a:r>
              <a:rPr sz="2800" dirty="0">
                <a:latin typeface="Times New Roman"/>
                <a:cs typeface="Times New Roman"/>
              </a:rPr>
              <a:t>	</a:t>
            </a:r>
            <a:r>
              <a:rPr sz="2800" spc="-10" dirty="0">
                <a:latin typeface="Times New Roman"/>
                <a:cs typeface="Times New Roman"/>
              </a:rPr>
              <a:t>researchers</a:t>
            </a:r>
            <a:r>
              <a:rPr sz="2800" dirty="0">
                <a:latin typeface="Times New Roman"/>
                <a:cs typeface="Times New Roman"/>
              </a:rPr>
              <a:t>	have</a:t>
            </a:r>
            <a:r>
              <a:rPr sz="2800" spc="330" dirty="0">
                <a:latin typeface="Times New Roman"/>
                <a:cs typeface="Times New Roman"/>
              </a:rPr>
              <a:t> </a:t>
            </a:r>
            <a:r>
              <a:rPr sz="2800" spc="-25" dirty="0">
                <a:latin typeface="Times New Roman"/>
                <a:cs typeface="Times New Roman"/>
              </a:rPr>
              <a:t>to</a:t>
            </a:r>
            <a:r>
              <a:rPr sz="2800" dirty="0">
                <a:latin typeface="Times New Roman"/>
                <a:cs typeface="Times New Roman"/>
              </a:rPr>
              <a:t>	choose</a:t>
            </a:r>
            <a:r>
              <a:rPr sz="2800" spc="320" dirty="0">
                <a:latin typeface="Times New Roman"/>
                <a:cs typeface="Times New Roman"/>
              </a:rPr>
              <a:t> </a:t>
            </a:r>
            <a:r>
              <a:rPr sz="2800" spc="-10" dirty="0">
                <a:latin typeface="Times New Roman"/>
                <a:cs typeface="Times New Roman"/>
              </a:rPr>
              <a:t>between</a:t>
            </a:r>
            <a:r>
              <a:rPr sz="2800" dirty="0">
                <a:latin typeface="Times New Roman"/>
                <a:cs typeface="Times New Roman"/>
              </a:rPr>
              <a:t>	</a:t>
            </a:r>
            <a:r>
              <a:rPr sz="2800" spc="-10" dirty="0">
                <a:latin typeface="Times New Roman"/>
                <a:cs typeface="Times New Roman"/>
              </a:rPr>
              <a:t>different </a:t>
            </a:r>
            <a:r>
              <a:rPr sz="2800" dirty="0">
                <a:latin typeface="Times New Roman"/>
                <a:cs typeface="Times New Roman"/>
              </a:rPr>
              <a:t>alternatives</a:t>
            </a:r>
            <a:r>
              <a:rPr sz="2800" spc="-40" dirty="0">
                <a:latin typeface="Times New Roman"/>
                <a:cs typeface="Times New Roman"/>
              </a:rPr>
              <a:t> </a:t>
            </a:r>
            <a:r>
              <a:rPr sz="2800" dirty="0">
                <a:latin typeface="Times New Roman"/>
                <a:cs typeface="Times New Roman"/>
              </a:rPr>
              <a:t>fulfilling</a:t>
            </a:r>
            <a:r>
              <a:rPr sz="2800" spc="-20" dirty="0">
                <a:latin typeface="Times New Roman"/>
                <a:cs typeface="Times New Roman"/>
              </a:rPr>
              <a:t> </a:t>
            </a:r>
            <a:r>
              <a:rPr sz="2800" dirty="0">
                <a:latin typeface="Times New Roman"/>
                <a:cs typeface="Times New Roman"/>
              </a:rPr>
              <a:t>similar</a:t>
            </a:r>
            <a:r>
              <a:rPr sz="2800" spc="-25" dirty="0">
                <a:latin typeface="Times New Roman"/>
                <a:cs typeface="Times New Roman"/>
              </a:rPr>
              <a:t> </a:t>
            </a:r>
            <a:r>
              <a:rPr sz="2800" spc="-10" dirty="0">
                <a:latin typeface="Times New Roman"/>
                <a:cs typeface="Times New Roman"/>
              </a:rPr>
              <a:t>functions.</a:t>
            </a:r>
            <a:endParaRPr sz="2800">
              <a:latin typeface="Times New Roman"/>
              <a:cs typeface="Times New Roman"/>
            </a:endParaRPr>
          </a:p>
        </p:txBody>
      </p:sp>
    </p:spTree>
    <p:extLst>
      <p:ext uri="{BB962C8B-B14F-4D97-AF65-F5344CB8AC3E}">
        <p14:creationId xmlns:p14="http://schemas.microsoft.com/office/powerpoint/2010/main" val="30437975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50520" y="1152844"/>
            <a:ext cx="8991600" cy="689291"/>
          </a:xfrm>
          <a:prstGeom prst="rect">
            <a:avLst/>
          </a:prstGeom>
        </p:spPr>
        <p:txBody>
          <a:bodyPr vert="horz" wrap="square" lIns="0" tIns="12065" rIns="0" bIns="0" rtlCol="0">
            <a:spAutoFit/>
          </a:bodyPr>
          <a:lstStyle/>
          <a:p>
            <a:pPr marL="12700">
              <a:lnSpc>
                <a:spcPct val="100000"/>
              </a:lnSpc>
              <a:spcBef>
                <a:spcPts val="95"/>
              </a:spcBef>
            </a:pPr>
            <a:r>
              <a:rPr dirty="0"/>
              <a:t>5.2</a:t>
            </a:r>
            <a:r>
              <a:rPr spc="-120" dirty="0"/>
              <a:t> </a:t>
            </a:r>
            <a:r>
              <a:rPr spc="-20" dirty="0"/>
              <a:t>Types</a:t>
            </a:r>
            <a:r>
              <a:rPr spc="-75" dirty="0"/>
              <a:t> </a:t>
            </a:r>
            <a:r>
              <a:rPr dirty="0"/>
              <a:t>of</a:t>
            </a:r>
            <a:r>
              <a:rPr spc="-75" dirty="0"/>
              <a:t> </a:t>
            </a:r>
            <a:r>
              <a:rPr dirty="0"/>
              <a:t>Research</a:t>
            </a:r>
            <a:r>
              <a:rPr spc="-70" dirty="0"/>
              <a:t> </a:t>
            </a:r>
            <a:r>
              <a:rPr spc="-10" dirty="0"/>
              <a:t>Misconduct</a:t>
            </a:r>
          </a:p>
        </p:txBody>
      </p:sp>
      <p:sp>
        <p:nvSpPr>
          <p:cNvPr id="3" name="object 3"/>
          <p:cNvSpPr txBox="1"/>
          <p:nvPr/>
        </p:nvSpPr>
        <p:spPr>
          <a:xfrm>
            <a:off x="603605" y="1711832"/>
            <a:ext cx="10360660" cy="4839402"/>
          </a:xfrm>
          <a:prstGeom prst="rect">
            <a:avLst/>
          </a:prstGeom>
        </p:spPr>
        <p:txBody>
          <a:bodyPr vert="horz" wrap="square" lIns="0" tIns="48895" rIns="0" bIns="0" rtlCol="0">
            <a:spAutoFit/>
          </a:bodyPr>
          <a:lstStyle/>
          <a:p>
            <a:pPr marL="239395" marR="5080" indent="-227329" algn="just">
              <a:lnSpc>
                <a:spcPct val="90000"/>
              </a:lnSpc>
              <a:spcBef>
                <a:spcPts val="385"/>
              </a:spcBef>
              <a:buFont typeface="Arial MT"/>
              <a:buChar char="•"/>
              <a:tabLst>
                <a:tab pos="240665" algn="l"/>
              </a:tabLst>
            </a:pPr>
            <a:r>
              <a:rPr sz="2400" dirty="0">
                <a:solidFill>
                  <a:srgbClr val="121312"/>
                </a:solidFill>
                <a:latin typeface="Times New Roman"/>
                <a:cs typeface="Times New Roman"/>
              </a:rPr>
              <a:t>Engineering</a:t>
            </a:r>
            <a:r>
              <a:rPr sz="2400" spc="80"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85" dirty="0">
                <a:solidFill>
                  <a:srgbClr val="121312"/>
                </a:solidFill>
                <a:latin typeface="Times New Roman"/>
                <a:cs typeface="Times New Roman"/>
              </a:rPr>
              <a:t>  </a:t>
            </a:r>
            <a:r>
              <a:rPr sz="2400" dirty="0">
                <a:solidFill>
                  <a:srgbClr val="121312"/>
                </a:solidFill>
                <a:latin typeface="Times New Roman"/>
                <a:cs typeface="Times New Roman"/>
              </a:rPr>
              <a:t>should</a:t>
            </a:r>
            <a:r>
              <a:rPr sz="2400" spc="80" dirty="0">
                <a:solidFill>
                  <a:srgbClr val="121312"/>
                </a:solidFill>
                <a:latin typeface="Times New Roman"/>
                <a:cs typeface="Times New Roman"/>
              </a:rPr>
              <a:t>  </a:t>
            </a:r>
            <a:r>
              <a:rPr sz="2400" dirty="0">
                <a:solidFill>
                  <a:srgbClr val="121312"/>
                </a:solidFill>
                <a:latin typeface="Times New Roman"/>
                <a:cs typeface="Times New Roman"/>
              </a:rPr>
              <a:t>be</a:t>
            </a:r>
            <a:r>
              <a:rPr sz="2400" spc="85" dirty="0">
                <a:solidFill>
                  <a:srgbClr val="121312"/>
                </a:solidFill>
                <a:latin typeface="Times New Roman"/>
                <a:cs typeface="Times New Roman"/>
              </a:rPr>
              <a:t>  </a:t>
            </a:r>
            <a:r>
              <a:rPr sz="2400" dirty="0">
                <a:solidFill>
                  <a:srgbClr val="121312"/>
                </a:solidFill>
                <a:latin typeface="Times New Roman"/>
                <a:cs typeface="Times New Roman"/>
              </a:rPr>
              <a:t>conducted</a:t>
            </a:r>
            <a:r>
              <a:rPr sz="2400" spc="85" dirty="0">
                <a:solidFill>
                  <a:srgbClr val="121312"/>
                </a:solidFill>
                <a:latin typeface="Times New Roman"/>
                <a:cs typeface="Times New Roman"/>
              </a:rPr>
              <a:t>  </a:t>
            </a:r>
            <a:r>
              <a:rPr sz="2400" dirty="0">
                <a:solidFill>
                  <a:srgbClr val="121312"/>
                </a:solidFill>
                <a:latin typeface="Times New Roman"/>
                <a:cs typeface="Times New Roman"/>
              </a:rPr>
              <a:t>to</a:t>
            </a:r>
            <a:r>
              <a:rPr sz="2400" spc="75" dirty="0">
                <a:solidFill>
                  <a:srgbClr val="121312"/>
                </a:solidFill>
                <a:latin typeface="Times New Roman"/>
                <a:cs typeface="Times New Roman"/>
              </a:rPr>
              <a:t>  </a:t>
            </a:r>
            <a:r>
              <a:rPr sz="2400" dirty="0">
                <a:solidFill>
                  <a:srgbClr val="121312"/>
                </a:solidFill>
                <a:latin typeface="Times New Roman"/>
                <a:cs typeface="Times New Roman"/>
              </a:rPr>
              <a:t>improve</a:t>
            </a:r>
            <a:r>
              <a:rPr sz="2400" spc="90" dirty="0">
                <a:solidFill>
                  <a:srgbClr val="121312"/>
                </a:solidFill>
                <a:latin typeface="Times New Roman"/>
                <a:cs typeface="Times New Roman"/>
              </a:rPr>
              <a:t>  </a:t>
            </a:r>
            <a:r>
              <a:rPr sz="2400" dirty="0">
                <a:solidFill>
                  <a:srgbClr val="121312"/>
                </a:solidFill>
                <a:latin typeface="Times New Roman"/>
                <a:cs typeface="Times New Roman"/>
              </a:rPr>
              <a:t>the</a:t>
            </a:r>
            <a:r>
              <a:rPr sz="2400" spc="85" dirty="0">
                <a:solidFill>
                  <a:srgbClr val="121312"/>
                </a:solidFill>
                <a:latin typeface="Times New Roman"/>
                <a:cs typeface="Times New Roman"/>
              </a:rPr>
              <a:t>  </a:t>
            </a:r>
            <a:r>
              <a:rPr sz="2400" spc="-10" dirty="0">
                <a:solidFill>
                  <a:srgbClr val="121312"/>
                </a:solidFill>
                <a:latin typeface="Times New Roman"/>
                <a:cs typeface="Times New Roman"/>
              </a:rPr>
              <a:t>state-</a:t>
            </a:r>
            <a:r>
              <a:rPr sz="2400" spc="-25" dirty="0">
                <a:solidFill>
                  <a:srgbClr val="121312"/>
                </a:solidFill>
                <a:latin typeface="Times New Roman"/>
                <a:cs typeface="Times New Roman"/>
              </a:rPr>
              <a:t>of-</a:t>
            </a:r>
            <a:r>
              <a:rPr sz="2400" spc="-10" dirty="0">
                <a:solidFill>
                  <a:srgbClr val="121312"/>
                </a:solidFill>
                <a:latin typeface="Times New Roman"/>
                <a:cs typeface="Times New Roman"/>
              </a:rPr>
              <a:t>the-</a:t>
            </a:r>
            <a:r>
              <a:rPr sz="2400" dirty="0">
                <a:solidFill>
                  <a:srgbClr val="121312"/>
                </a:solidFill>
                <a:latin typeface="Times New Roman"/>
                <a:cs typeface="Times New Roman"/>
              </a:rPr>
              <a:t>art</a:t>
            </a:r>
            <a:r>
              <a:rPr sz="2400" spc="85" dirty="0">
                <a:solidFill>
                  <a:srgbClr val="121312"/>
                </a:solidFill>
                <a:latin typeface="Times New Roman"/>
                <a:cs typeface="Times New Roman"/>
              </a:rPr>
              <a:t>  </a:t>
            </a:r>
            <a:r>
              <a:rPr sz="2400" spc="-25" dirty="0">
                <a:solidFill>
                  <a:srgbClr val="121312"/>
                </a:solidFill>
                <a:latin typeface="Times New Roman"/>
                <a:cs typeface="Times New Roman"/>
              </a:rPr>
              <a:t>of 	</a:t>
            </a:r>
            <a:r>
              <a:rPr sz="2400" dirty="0">
                <a:solidFill>
                  <a:srgbClr val="121312"/>
                </a:solidFill>
                <a:latin typeface="Times New Roman"/>
                <a:cs typeface="Times New Roman"/>
              </a:rPr>
              <a:t>technologies.</a:t>
            </a:r>
            <a:r>
              <a:rPr sz="2400" spc="250"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250" dirty="0">
                <a:solidFill>
                  <a:srgbClr val="121312"/>
                </a:solidFill>
                <a:latin typeface="Times New Roman"/>
                <a:cs typeface="Times New Roman"/>
              </a:rPr>
              <a:t> </a:t>
            </a:r>
            <a:r>
              <a:rPr sz="2400" dirty="0">
                <a:solidFill>
                  <a:srgbClr val="121312"/>
                </a:solidFill>
                <a:latin typeface="Times New Roman"/>
                <a:cs typeface="Times New Roman"/>
              </a:rPr>
              <a:t>integrity</a:t>
            </a:r>
            <a:r>
              <a:rPr sz="2400" spc="250" dirty="0">
                <a:solidFill>
                  <a:srgbClr val="121312"/>
                </a:solidFill>
                <a:latin typeface="Times New Roman"/>
                <a:cs typeface="Times New Roman"/>
              </a:rPr>
              <a:t> </a:t>
            </a:r>
            <a:r>
              <a:rPr sz="2400" dirty="0">
                <a:solidFill>
                  <a:srgbClr val="121312"/>
                </a:solidFill>
                <a:latin typeface="Times New Roman"/>
                <a:cs typeface="Times New Roman"/>
              </a:rPr>
              <a:t>encompasses</a:t>
            </a:r>
            <a:r>
              <a:rPr sz="2400" spc="260" dirty="0">
                <a:solidFill>
                  <a:srgbClr val="121312"/>
                </a:solidFill>
                <a:latin typeface="Times New Roman"/>
                <a:cs typeface="Times New Roman"/>
              </a:rPr>
              <a:t> </a:t>
            </a:r>
            <a:r>
              <a:rPr sz="2400" dirty="0">
                <a:solidFill>
                  <a:srgbClr val="121312"/>
                </a:solidFill>
                <a:latin typeface="Times New Roman"/>
                <a:cs typeface="Times New Roman"/>
              </a:rPr>
              <a:t>dealing</a:t>
            </a:r>
            <a:r>
              <a:rPr sz="2400" spc="250" dirty="0">
                <a:solidFill>
                  <a:srgbClr val="121312"/>
                </a:solidFill>
                <a:latin typeface="Times New Roman"/>
                <a:cs typeface="Times New Roman"/>
              </a:rPr>
              <a:t> </a:t>
            </a:r>
            <a:r>
              <a:rPr sz="2400" dirty="0">
                <a:solidFill>
                  <a:srgbClr val="121312"/>
                </a:solidFill>
                <a:latin typeface="Times New Roman"/>
                <a:cs typeface="Times New Roman"/>
              </a:rPr>
              <a:t>fairly</a:t>
            </a:r>
            <a:r>
              <a:rPr sz="2400" spc="245" dirty="0">
                <a:solidFill>
                  <a:srgbClr val="121312"/>
                </a:solidFill>
                <a:latin typeface="Times New Roman"/>
                <a:cs typeface="Times New Roman"/>
              </a:rPr>
              <a:t> </a:t>
            </a:r>
            <a:r>
              <a:rPr sz="2400" dirty="0">
                <a:solidFill>
                  <a:srgbClr val="121312"/>
                </a:solidFill>
                <a:latin typeface="Times New Roman"/>
                <a:cs typeface="Times New Roman"/>
              </a:rPr>
              <a:t>with</a:t>
            </a:r>
            <a:r>
              <a:rPr sz="2400" spc="245" dirty="0">
                <a:solidFill>
                  <a:srgbClr val="121312"/>
                </a:solidFill>
                <a:latin typeface="Times New Roman"/>
                <a:cs typeface="Times New Roman"/>
              </a:rPr>
              <a:t> </a:t>
            </a:r>
            <a:r>
              <a:rPr sz="2400" dirty="0">
                <a:solidFill>
                  <a:srgbClr val="121312"/>
                </a:solidFill>
                <a:latin typeface="Times New Roman"/>
                <a:cs typeface="Times New Roman"/>
              </a:rPr>
              <a:t>others,</a:t>
            </a:r>
            <a:r>
              <a:rPr sz="2400" spc="250" dirty="0">
                <a:solidFill>
                  <a:srgbClr val="121312"/>
                </a:solidFill>
                <a:latin typeface="Times New Roman"/>
                <a:cs typeface="Times New Roman"/>
              </a:rPr>
              <a:t> </a:t>
            </a:r>
            <a:r>
              <a:rPr sz="2400" spc="-10" dirty="0">
                <a:solidFill>
                  <a:srgbClr val="121312"/>
                </a:solidFill>
                <a:latin typeface="Times New Roman"/>
                <a:cs typeface="Times New Roman"/>
              </a:rPr>
              <a:t>honesty 	</a:t>
            </a:r>
            <a:r>
              <a:rPr sz="2400" dirty="0">
                <a:solidFill>
                  <a:srgbClr val="121312"/>
                </a:solidFill>
                <a:latin typeface="Times New Roman"/>
                <a:cs typeface="Times New Roman"/>
              </a:rPr>
              <a:t>about</a:t>
            </a:r>
            <a:r>
              <a:rPr sz="2400" spc="260" dirty="0">
                <a:solidFill>
                  <a:srgbClr val="121312"/>
                </a:solidFill>
                <a:latin typeface="Times New Roman"/>
                <a:cs typeface="Times New Roman"/>
              </a:rPr>
              <a:t> </a:t>
            </a:r>
            <a:r>
              <a:rPr sz="2400" dirty="0">
                <a:solidFill>
                  <a:srgbClr val="121312"/>
                </a:solidFill>
                <a:latin typeface="Times New Roman"/>
                <a:cs typeface="Times New Roman"/>
              </a:rPr>
              <a:t>the</a:t>
            </a:r>
            <a:r>
              <a:rPr sz="2400" spc="275" dirty="0">
                <a:solidFill>
                  <a:srgbClr val="121312"/>
                </a:solidFill>
                <a:latin typeface="Times New Roman"/>
                <a:cs typeface="Times New Roman"/>
              </a:rPr>
              <a:t> </a:t>
            </a:r>
            <a:r>
              <a:rPr sz="2400" dirty="0">
                <a:solidFill>
                  <a:srgbClr val="121312"/>
                </a:solidFill>
                <a:latin typeface="Times New Roman"/>
                <a:cs typeface="Times New Roman"/>
              </a:rPr>
              <a:t>methods</a:t>
            </a:r>
            <a:r>
              <a:rPr sz="2400" spc="265" dirty="0">
                <a:solidFill>
                  <a:srgbClr val="121312"/>
                </a:solidFill>
                <a:latin typeface="Times New Roman"/>
                <a:cs typeface="Times New Roman"/>
              </a:rPr>
              <a:t> </a:t>
            </a:r>
            <a:r>
              <a:rPr sz="2400" dirty="0">
                <a:solidFill>
                  <a:srgbClr val="121312"/>
                </a:solidFill>
                <a:latin typeface="Times New Roman"/>
                <a:cs typeface="Times New Roman"/>
              </a:rPr>
              <a:t>and</a:t>
            </a:r>
            <a:r>
              <a:rPr sz="2400" spc="260" dirty="0">
                <a:solidFill>
                  <a:srgbClr val="121312"/>
                </a:solidFill>
                <a:latin typeface="Times New Roman"/>
                <a:cs typeface="Times New Roman"/>
              </a:rPr>
              <a:t> </a:t>
            </a:r>
            <a:r>
              <a:rPr sz="2400" dirty="0">
                <a:solidFill>
                  <a:srgbClr val="121312"/>
                </a:solidFill>
                <a:latin typeface="Times New Roman"/>
                <a:cs typeface="Times New Roman"/>
              </a:rPr>
              <a:t>results,</a:t>
            </a:r>
            <a:r>
              <a:rPr sz="2400" spc="260" dirty="0">
                <a:solidFill>
                  <a:srgbClr val="121312"/>
                </a:solidFill>
                <a:latin typeface="Times New Roman"/>
                <a:cs typeface="Times New Roman"/>
              </a:rPr>
              <a:t> </a:t>
            </a:r>
            <a:r>
              <a:rPr sz="2400" dirty="0">
                <a:solidFill>
                  <a:srgbClr val="121312"/>
                </a:solidFill>
                <a:latin typeface="Times New Roman"/>
                <a:cs typeface="Times New Roman"/>
              </a:rPr>
              <a:t>replicating</a:t>
            </a:r>
            <a:r>
              <a:rPr sz="2400" spc="275" dirty="0">
                <a:solidFill>
                  <a:srgbClr val="121312"/>
                </a:solidFill>
                <a:latin typeface="Times New Roman"/>
                <a:cs typeface="Times New Roman"/>
              </a:rPr>
              <a:t> </a:t>
            </a:r>
            <a:r>
              <a:rPr sz="2400" dirty="0">
                <a:solidFill>
                  <a:srgbClr val="121312"/>
                </a:solidFill>
                <a:latin typeface="Times New Roman"/>
                <a:cs typeface="Times New Roman"/>
              </a:rPr>
              <a:t>the</a:t>
            </a:r>
            <a:r>
              <a:rPr sz="2400" spc="275" dirty="0">
                <a:solidFill>
                  <a:srgbClr val="121312"/>
                </a:solidFill>
                <a:latin typeface="Times New Roman"/>
                <a:cs typeface="Times New Roman"/>
              </a:rPr>
              <a:t> </a:t>
            </a:r>
            <a:r>
              <a:rPr sz="2400" dirty="0">
                <a:solidFill>
                  <a:srgbClr val="121312"/>
                </a:solidFill>
                <a:latin typeface="Times New Roman"/>
                <a:cs typeface="Times New Roman"/>
              </a:rPr>
              <a:t>results</a:t>
            </a:r>
            <a:r>
              <a:rPr sz="2400" spc="270" dirty="0">
                <a:solidFill>
                  <a:srgbClr val="121312"/>
                </a:solidFill>
                <a:latin typeface="Times New Roman"/>
                <a:cs typeface="Times New Roman"/>
              </a:rPr>
              <a:t> </a:t>
            </a:r>
            <a:r>
              <a:rPr sz="2400" dirty="0">
                <a:solidFill>
                  <a:srgbClr val="121312"/>
                </a:solidFill>
                <a:latin typeface="Times New Roman"/>
                <a:cs typeface="Times New Roman"/>
              </a:rPr>
              <a:t>wherever</a:t>
            </a:r>
            <a:r>
              <a:rPr sz="2400" spc="270" dirty="0">
                <a:solidFill>
                  <a:srgbClr val="121312"/>
                </a:solidFill>
                <a:latin typeface="Times New Roman"/>
                <a:cs typeface="Times New Roman"/>
              </a:rPr>
              <a:t> </a:t>
            </a:r>
            <a:r>
              <a:rPr sz="2400" dirty="0">
                <a:solidFill>
                  <a:srgbClr val="121312"/>
                </a:solidFill>
                <a:latin typeface="Times New Roman"/>
                <a:cs typeface="Times New Roman"/>
              </a:rPr>
              <a:t>possible</a:t>
            </a:r>
            <a:r>
              <a:rPr sz="2400" spc="260" dirty="0">
                <a:solidFill>
                  <a:srgbClr val="121312"/>
                </a:solidFill>
                <a:latin typeface="Times New Roman"/>
                <a:cs typeface="Times New Roman"/>
              </a:rPr>
              <a:t> </a:t>
            </a:r>
            <a:r>
              <a:rPr sz="2400" dirty="0">
                <a:solidFill>
                  <a:srgbClr val="121312"/>
                </a:solidFill>
                <a:latin typeface="Times New Roman"/>
                <a:cs typeface="Times New Roman"/>
              </a:rPr>
              <a:t>so</a:t>
            </a:r>
            <a:r>
              <a:rPr sz="2400" spc="265" dirty="0">
                <a:solidFill>
                  <a:srgbClr val="121312"/>
                </a:solidFill>
                <a:latin typeface="Times New Roman"/>
                <a:cs typeface="Times New Roman"/>
              </a:rPr>
              <a:t> </a:t>
            </a:r>
            <a:r>
              <a:rPr sz="2400" dirty="0">
                <a:solidFill>
                  <a:srgbClr val="121312"/>
                </a:solidFill>
                <a:latin typeface="Times New Roman"/>
                <a:cs typeface="Times New Roman"/>
              </a:rPr>
              <a:t>as</a:t>
            </a:r>
            <a:r>
              <a:rPr sz="2400" spc="270" dirty="0">
                <a:solidFill>
                  <a:srgbClr val="121312"/>
                </a:solidFill>
                <a:latin typeface="Times New Roman"/>
                <a:cs typeface="Times New Roman"/>
              </a:rPr>
              <a:t> </a:t>
            </a:r>
            <a:r>
              <a:rPr sz="2400" spc="-25" dirty="0">
                <a:solidFill>
                  <a:srgbClr val="121312"/>
                </a:solidFill>
                <a:latin typeface="Times New Roman"/>
                <a:cs typeface="Times New Roman"/>
              </a:rPr>
              <a:t>to 	</a:t>
            </a:r>
            <a:r>
              <a:rPr sz="2400" dirty="0">
                <a:solidFill>
                  <a:srgbClr val="121312"/>
                </a:solidFill>
                <a:latin typeface="Times New Roman"/>
                <a:cs typeface="Times New Roman"/>
              </a:rPr>
              <a:t>avoid</a:t>
            </a:r>
            <a:r>
              <a:rPr sz="2400" spc="40" dirty="0">
                <a:solidFill>
                  <a:srgbClr val="121312"/>
                </a:solidFill>
                <a:latin typeface="Times New Roman"/>
                <a:cs typeface="Times New Roman"/>
              </a:rPr>
              <a:t>  </a:t>
            </a:r>
            <a:r>
              <a:rPr sz="2400" dirty="0">
                <a:solidFill>
                  <a:srgbClr val="121312"/>
                </a:solidFill>
                <a:latin typeface="Times New Roman"/>
                <a:cs typeface="Times New Roman"/>
              </a:rPr>
              <a:t>errors,</a:t>
            </a:r>
            <a:r>
              <a:rPr sz="2400" spc="40" dirty="0">
                <a:solidFill>
                  <a:srgbClr val="121312"/>
                </a:solidFill>
                <a:latin typeface="Times New Roman"/>
                <a:cs typeface="Times New Roman"/>
              </a:rPr>
              <a:t>  </a:t>
            </a:r>
            <a:r>
              <a:rPr sz="2400" dirty="0">
                <a:solidFill>
                  <a:srgbClr val="121312"/>
                </a:solidFill>
                <a:latin typeface="Times New Roman"/>
                <a:cs typeface="Times New Roman"/>
              </a:rPr>
              <a:t>protecting</a:t>
            </a:r>
            <a:r>
              <a:rPr sz="2400" spc="40" dirty="0">
                <a:solidFill>
                  <a:srgbClr val="121312"/>
                </a:solidFill>
                <a:latin typeface="Times New Roman"/>
                <a:cs typeface="Times New Roman"/>
              </a:rPr>
              <a:t>  </a:t>
            </a:r>
            <a:r>
              <a:rPr sz="2400" dirty="0">
                <a:solidFill>
                  <a:srgbClr val="121312"/>
                </a:solidFill>
                <a:latin typeface="Times New Roman"/>
                <a:cs typeface="Times New Roman"/>
              </a:rPr>
              <a:t>the</a:t>
            </a:r>
            <a:r>
              <a:rPr sz="2400" spc="45" dirty="0">
                <a:solidFill>
                  <a:srgbClr val="121312"/>
                </a:solidFill>
                <a:latin typeface="Times New Roman"/>
                <a:cs typeface="Times New Roman"/>
              </a:rPr>
              <a:t>  </a:t>
            </a:r>
            <a:r>
              <a:rPr sz="2400" dirty="0">
                <a:solidFill>
                  <a:srgbClr val="121312"/>
                </a:solidFill>
                <a:latin typeface="Times New Roman"/>
                <a:cs typeface="Times New Roman"/>
              </a:rPr>
              <a:t>welfare</a:t>
            </a:r>
            <a:r>
              <a:rPr sz="2400" spc="45" dirty="0">
                <a:solidFill>
                  <a:srgbClr val="121312"/>
                </a:solidFill>
                <a:latin typeface="Times New Roman"/>
                <a:cs typeface="Times New Roman"/>
              </a:rPr>
              <a:t>  </a:t>
            </a:r>
            <a:r>
              <a:rPr sz="2400" dirty="0">
                <a:solidFill>
                  <a:srgbClr val="121312"/>
                </a:solidFill>
                <a:latin typeface="Times New Roman"/>
                <a:cs typeface="Times New Roman"/>
              </a:rPr>
              <a:t>of</a:t>
            </a:r>
            <a:r>
              <a:rPr sz="2400" spc="40"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35" dirty="0">
                <a:solidFill>
                  <a:srgbClr val="121312"/>
                </a:solidFill>
                <a:latin typeface="Times New Roman"/>
                <a:cs typeface="Times New Roman"/>
              </a:rPr>
              <a:t>  </a:t>
            </a:r>
            <a:r>
              <a:rPr sz="2400" dirty="0">
                <a:solidFill>
                  <a:srgbClr val="121312"/>
                </a:solidFill>
                <a:latin typeface="Times New Roman"/>
                <a:cs typeface="Times New Roman"/>
              </a:rPr>
              <a:t>subjects,</a:t>
            </a:r>
            <a:r>
              <a:rPr sz="2400" spc="40" dirty="0">
                <a:solidFill>
                  <a:srgbClr val="121312"/>
                </a:solidFill>
                <a:latin typeface="Times New Roman"/>
                <a:cs typeface="Times New Roman"/>
              </a:rPr>
              <a:t>  </a:t>
            </a:r>
            <a:r>
              <a:rPr sz="2400" dirty="0">
                <a:solidFill>
                  <a:srgbClr val="121312"/>
                </a:solidFill>
                <a:latin typeface="Times New Roman"/>
                <a:cs typeface="Times New Roman"/>
              </a:rPr>
              <a:t>ensuring</a:t>
            </a:r>
            <a:r>
              <a:rPr sz="2400" spc="35" dirty="0">
                <a:solidFill>
                  <a:srgbClr val="121312"/>
                </a:solidFill>
                <a:latin typeface="Times New Roman"/>
                <a:cs typeface="Times New Roman"/>
              </a:rPr>
              <a:t>  </a:t>
            </a:r>
            <a:r>
              <a:rPr sz="2400" spc="-10" dirty="0">
                <a:solidFill>
                  <a:srgbClr val="121312"/>
                </a:solidFill>
                <a:latin typeface="Times New Roman"/>
                <a:cs typeface="Times New Roman"/>
              </a:rPr>
              <a:t>laboratory 	</a:t>
            </a:r>
            <a:r>
              <a:rPr sz="2400" dirty="0">
                <a:solidFill>
                  <a:srgbClr val="121312"/>
                </a:solidFill>
                <a:latin typeface="Times New Roman"/>
                <a:cs typeface="Times New Roman"/>
              </a:rPr>
              <a:t>safety,</a:t>
            </a:r>
            <a:r>
              <a:rPr sz="2400" spc="160" dirty="0">
                <a:solidFill>
                  <a:srgbClr val="121312"/>
                </a:solidFill>
                <a:latin typeface="Times New Roman"/>
                <a:cs typeface="Times New Roman"/>
              </a:rPr>
              <a:t> </a:t>
            </a:r>
            <a:r>
              <a:rPr sz="2400" dirty="0">
                <a:solidFill>
                  <a:srgbClr val="121312"/>
                </a:solidFill>
                <a:latin typeface="Times New Roman"/>
                <a:cs typeface="Times New Roman"/>
              </a:rPr>
              <a:t>and</a:t>
            </a:r>
            <a:r>
              <a:rPr sz="2400" spc="180" dirty="0">
                <a:solidFill>
                  <a:srgbClr val="121312"/>
                </a:solidFill>
                <a:latin typeface="Times New Roman"/>
                <a:cs typeface="Times New Roman"/>
              </a:rPr>
              <a:t> </a:t>
            </a:r>
            <a:r>
              <a:rPr sz="2400" dirty="0">
                <a:solidFill>
                  <a:srgbClr val="121312"/>
                </a:solidFill>
                <a:latin typeface="Times New Roman"/>
                <a:cs typeface="Times New Roman"/>
              </a:rPr>
              <a:t>so</a:t>
            </a:r>
            <a:r>
              <a:rPr sz="2400" spc="170" dirty="0">
                <a:solidFill>
                  <a:srgbClr val="121312"/>
                </a:solidFill>
                <a:latin typeface="Times New Roman"/>
                <a:cs typeface="Times New Roman"/>
              </a:rPr>
              <a:t> </a:t>
            </a:r>
            <a:r>
              <a:rPr sz="2400" dirty="0">
                <a:solidFill>
                  <a:srgbClr val="121312"/>
                </a:solidFill>
                <a:latin typeface="Times New Roman"/>
                <a:cs typeface="Times New Roman"/>
              </a:rPr>
              <a:t>forth.</a:t>
            </a:r>
            <a:r>
              <a:rPr sz="2400" spc="165" dirty="0">
                <a:solidFill>
                  <a:srgbClr val="121312"/>
                </a:solidFill>
                <a:latin typeface="Times New Roman"/>
                <a:cs typeface="Times New Roman"/>
              </a:rPr>
              <a:t> </a:t>
            </a:r>
            <a:r>
              <a:rPr sz="2400" dirty="0">
                <a:solidFill>
                  <a:srgbClr val="121312"/>
                </a:solidFill>
                <a:latin typeface="Times New Roman"/>
                <a:cs typeface="Times New Roman"/>
              </a:rPr>
              <a:t>In</a:t>
            </a:r>
            <a:r>
              <a:rPr sz="2400" spc="175" dirty="0">
                <a:solidFill>
                  <a:srgbClr val="121312"/>
                </a:solidFill>
                <a:latin typeface="Times New Roman"/>
                <a:cs typeface="Times New Roman"/>
              </a:rPr>
              <a:t> </a:t>
            </a:r>
            <a:r>
              <a:rPr sz="2400" dirty="0">
                <a:solidFill>
                  <a:srgbClr val="121312"/>
                </a:solidFill>
                <a:latin typeface="Times New Roman"/>
                <a:cs typeface="Times New Roman"/>
              </a:rPr>
              <a:t>order</a:t>
            </a:r>
            <a:r>
              <a:rPr sz="2400" spc="170" dirty="0">
                <a:solidFill>
                  <a:srgbClr val="121312"/>
                </a:solidFill>
                <a:latin typeface="Times New Roman"/>
                <a:cs typeface="Times New Roman"/>
              </a:rPr>
              <a:t> </a:t>
            </a:r>
            <a:r>
              <a:rPr sz="2400" dirty="0">
                <a:solidFill>
                  <a:srgbClr val="121312"/>
                </a:solidFill>
                <a:latin typeface="Times New Roman"/>
                <a:cs typeface="Times New Roman"/>
              </a:rPr>
              <a:t>to</a:t>
            </a:r>
            <a:r>
              <a:rPr sz="2400" spc="160" dirty="0">
                <a:solidFill>
                  <a:srgbClr val="121312"/>
                </a:solidFill>
                <a:latin typeface="Times New Roman"/>
                <a:cs typeface="Times New Roman"/>
              </a:rPr>
              <a:t> </a:t>
            </a:r>
            <a:r>
              <a:rPr sz="2400" dirty="0">
                <a:solidFill>
                  <a:srgbClr val="121312"/>
                </a:solidFill>
                <a:latin typeface="Times New Roman"/>
                <a:cs typeface="Times New Roman"/>
              </a:rPr>
              <a:t>prevent</a:t>
            </a:r>
            <a:r>
              <a:rPr sz="2400" spc="175" dirty="0">
                <a:solidFill>
                  <a:srgbClr val="121312"/>
                </a:solidFill>
                <a:latin typeface="Times New Roman"/>
                <a:cs typeface="Times New Roman"/>
              </a:rPr>
              <a:t> </a:t>
            </a:r>
            <a:r>
              <a:rPr sz="2400" dirty="0">
                <a:solidFill>
                  <a:srgbClr val="121312"/>
                </a:solidFill>
                <a:latin typeface="Times New Roman"/>
                <a:cs typeface="Times New Roman"/>
              </a:rPr>
              <a:t>mistakes,</a:t>
            </a:r>
            <a:r>
              <a:rPr sz="2400" spc="175" dirty="0">
                <a:solidFill>
                  <a:srgbClr val="121312"/>
                </a:solidFill>
                <a:latin typeface="Times New Roman"/>
                <a:cs typeface="Times New Roman"/>
              </a:rPr>
              <a:t> </a:t>
            </a:r>
            <a:r>
              <a:rPr sz="2400" dirty="0">
                <a:solidFill>
                  <a:srgbClr val="121312"/>
                </a:solidFill>
                <a:latin typeface="Times New Roman"/>
                <a:cs typeface="Times New Roman"/>
              </a:rPr>
              <a:t>peer</a:t>
            </a:r>
            <a:r>
              <a:rPr sz="2400" spc="180" dirty="0">
                <a:solidFill>
                  <a:srgbClr val="121312"/>
                </a:solidFill>
                <a:latin typeface="Times New Roman"/>
                <a:cs typeface="Times New Roman"/>
              </a:rPr>
              <a:t> </a:t>
            </a:r>
            <a:r>
              <a:rPr sz="2400" dirty="0">
                <a:solidFill>
                  <a:srgbClr val="121312"/>
                </a:solidFill>
                <a:latin typeface="Times New Roman"/>
                <a:cs typeface="Times New Roman"/>
              </a:rPr>
              <a:t>reviews</a:t>
            </a:r>
            <a:r>
              <a:rPr sz="2400" spc="175" dirty="0">
                <a:solidFill>
                  <a:srgbClr val="121312"/>
                </a:solidFill>
                <a:latin typeface="Times New Roman"/>
                <a:cs typeface="Times New Roman"/>
              </a:rPr>
              <a:t> </a:t>
            </a:r>
            <a:r>
              <a:rPr sz="2400" dirty="0">
                <a:solidFill>
                  <a:srgbClr val="121312"/>
                </a:solidFill>
                <a:latin typeface="Times New Roman"/>
                <a:cs typeface="Times New Roman"/>
              </a:rPr>
              <a:t>should</a:t>
            </a:r>
            <a:r>
              <a:rPr sz="2400" spc="180" dirty="0">
                <a:solidFill>
                  <a:srgbClr val="121312"/>
                </a:solidFill>
                <a:latin typeface="Times New Roman"/>
                <a:cs typeface="Times New Roman"/>
              </a:rPr>
              <a:t> </a:t>
            </a:r>
            <a:r>
              <a:rPr sz="2400" dirty="0">
                <a:solidFill>
                  <a:srgbClr val="121312"/>
                </a:solidFill>
                <a:latin typeface="Times New Roman"/>
                <a:cs typeface="Times New Roman"/>
              </a:rPr>
              <a:t>take</a:t>
            </a:r>
            <a:r>
              <a:rPr sz="2400" spc="170" dirty="0">
                <a:solidFill>
                  <a:srgbClr val="121312"/>
                </a:solidFill>
                <a:latin typeface="Times New Roman"/>
                <a:cs typeface="Times New Roman"/>
              </a:rPr>
              <a:t> </a:t>
            </a:r>
            <a:r>
              <a:rPr sz="2400" spc="-10" dirty="0">
                <a:solidFill>
                  <a:srgbClr val="121312"/>
                </a:solidFill>
                <a:latin typeface="Times New Roman"/>
                <a:cs typeface="Times New Roman"/>
              </a:rPr>
              <a:t>place 	</a:t>
            </a:r>
            <a:r>
              <a:rPr sz="2400" dirty="0">
                <a:solidFill>
                  <a:srgbClr val="121312"/>
                </a:solidFill>
                <a:latin typeface="Times New Roman"/>
                <a:cs typeface="Times New Roman"/>
              </a:rPr>
              <a:t>before</a:t>
            </a:r>
            <a:r>
              <a:rPr sz="2400" spc="-1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0"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25" dirty="0">
                <a:solidFill>
                  <a:srgbClr val="121312"/>
                </a:solidFill>
                <a:latin typeface="Times New Roman"/>
                <a:cs typeface="Times New Roman"/>
              </a:rPr>
              <a:t> </a:t>
            </a:r>
            <a:r>
              <a:rPr sz="2400" dirty="0">
                <a:solidFill>
                  <a:srgbClr val="121312"/>
                </a:solidFill>
                <a:latin typeface="Times New Roman"/>
                <a:cs typeface="Times New Roman"/>
              </a:rPr>
              <a:t>output</a:t>
            </a:r>
            <a:r>
              <a:rPr sz="2400" spc="-15" dirty="0">
                <a:solidFill>
                  <a:srgbClr val="121312"/>
                </a:solidFill>
                <a:latin typeface="Times New Roman"/>
                <a:cs typeface="Times New Roman"/>
              </a:rPr>
              <a:t> </a:t>
            </a:r>
            <a:r>
              <a:rPr sz="2400" dirty="0">
                <a:solidFill>
                  <a:srgbClr val="121312"/>
                </a:solidFill>
                <a:latin typeface="Times New Roman"/>
                <a:cs typeface="Times New Roman"/>
              </a:rPr>
              <a:t>is</a:t>
            </a:r>
            <a:r>
              <a:rPr sz="2400" spc="-5" dirty="0">
                <a:solidFill>
                  <a:srgbClr val="121312"/>
                </a:solidFill>
                <a:latin typeface="Times New Roman"/>
                <a:cs typeface="Times New Roman"/>
              </a:rPr>
              <a:t> </a:t>
            </a:r>
            <a:r>
              <a:rPr sz="2400" spc="-10" dirty="0">
                <a:solidFill>
                  <a:srgbClr val="121312"/>
                </a:solidFill>
                <a:latin typeface="Times New Roman"/>
                <a:cs typeface="Times New Roman"/>
              </a:rPr>
              <a:t>published</a:t>
            </a:r>
            <a:r>
              <a:rPr sz="2400" spc="-10" dirty="0" smtClean="0">
                <a:solidFill>
                  <a:srgbClr val="121312"/>
                </a:solidFill>
                <a:latin typeface="Times New Roman"/>
                <a:cs typeface="Times New Roman"/>
              </a:rPr>
              <a:t>.</a:t>
            </a:r>
            <a:endParaRPr lang="en-IN" sz="2400" spc="-10" dirty="0" smtClean="0">
              <a:solidFill>
                <a:srgbClr val="121312"/>
              </a:solidFill>
              <a:latin typeface="Times New Roman"/>
              <a:cs typeface="Times New Roman"/>
            </a:endParaRPr>
          </a:p>
          <a:p>
            <a:pPr marL="239395" marR="5080" indent="-227329" algn="just">
              <a:lnSpc>
                <a:spcPts val="2590"/>
              </a:lnSpc>
              <a:buFont typeface="Arial MT"/>
              <a:buChar char="•"/>
              <a:tabLst>
                <a:tab pos="240665" algn="l"/>
              </a:tabLst>
            </a:pPr>
            <a:r>
              <a:rPr sz="2400" b="1" dirty="0" smtClean="0">
                <a:solidFill>
                  <a:srgbClr val="FF0000"/>
                </a:solidFill>
                <a:latin typeface="Times New Roman"/>
                <a:cs typeface="Times New Roman"/>
              </a:rPr>
              <a:t>Fabrication</a:t>
            </a:r>
            <a:r>
              <a:rPr sz="2400" b="1" spc="30" dirty="0" smtClean="0">
                <a:solidFill>
                  <a:srgbClr val="FF0000"/>
                </a:solidFill>
                <a:latin typeface="Times New Roman"/>
                <a:cs typeface="Times New Roman"/>
              </a:rPr>
              <a:t> </a:t>
            </a:r>
            <a:r>
              <a:rPr sz="2400" dirty="0">
                <a:solidFill>
                  <a:srgbClr val="121312"/>
                </a:solidFill>
                <a:latin typeface="Times New Roman"/>
                <a:cs typeface="Times New Roman"/>
              </a:rPr>
              <a:t>(Illegitimate</a:t>
            </a:r>
            <a:r>
              <a:rPr sz="2400" spc="35" dirty="0">
                <a:solidFill>
                  <a:srgbClr val="121312"/>
                </a:solidFill>
                <a:latin typeface="Times New Roman"/>
                <a:cs typeface="Times New Roman"/>
              </a:rPr>
              <a:t> </a:t>
            </a:r>
            <a:r>
              <a:rPr sz="2400" dirty="0">
                <a:solidFill>
                  <a:srgbClr val="121312"/>
                </a:solidFill>
                <a:latin typeface="Times New Roman"/>
                <a:cs typeface="Times New Roman"/>
              </a:rPr>
              <a:t>creation</a:t>
            </a:r>
            <a:r>
              <a:rPr sz="2400" spc="40" dirty="0">
                <a:solidFill>
                  <a:srgbClr val="121312"/>
                </a:solidFill>
                <a:latin typeface="Times New Roman"/>
                <a:cs typeface="Times New Roman"/>
              </a:rPr>
              <a:t> </a:t>
            </a:r>
            <a:r>
              <a:rPr sz="2400" dirty="0">
                <a:solidFill>
                  <a:srgbClr val="121312"/>
                </a:solidFill>
                <a:latin typeface="Times New Roman"/>
                <a:cs typeface="Times New Roman"/>
              </a:rPr>
              <a:t>of</a:t>
            </a:r>
            <a:r>
              <a:rPr sz="2400" spc="25" dirty="0">
                <a:solidFill>
                  <a:srgbClr val="121312"/>
                </a:solidFill>
                <a:latin typeface="Times New Roman"/>
                <a:cs typeface="Times New Roman"/>
              </a:rPr>
              <a:t> </a:t>
            </a:r>
            <a:r>
              <a:rPr sz="2400" dirty="0">
                <a:solidFill>
                  <a:srgbClr val="121312"/>
                </a:solidFill>
                <a:latin typeface="Times New Roman"/>
                <a:cs typeface="Times New Roman"/>
              </a:rPr>
              <a:t>data):</a:t>
            </a:r>
            <a:r>
              <a:rPr sz="2400" spc="40" dirty="0">
                <a:solidFill>
                  <a:srgbClr val="121312"/>
                </a:solidFill>
                <a:latin typeface="Times New Roman"/>
                <a:cs typeface="Times New Roman"/>
              </a:rPr>
              <a:t> </a:t>
            </a:r>
            <a:r>
              <a:rPr sz="2400" dirty="0">
                <a:solidFill>
                  <a:srgbClr val="121312"/>
                </a:solidFill>
                <a:latin typeface="Times New Roman"/>
                <a:cs typeface="Times New Roman"/>
              </a:rPr>
              <a:t>Fabrication</a:t>
            </a:r>
            <a:r>
              <a:rPr sz="2400" spc="35" dirty="0">
                <a:solidFill>
                  <a:srgbClr val="121312"/>
                </a:solidFill>
                <a:latin typeface="Times New Roman"/>
                <a:cs typeface="Times New Roman"/>
              </a:rPr>
              <a:t> </a:t>
            </a:r>
            <a:r>
              <a:rPr sz="2400" dirty="0">
                <a:solidFill>
                  <a:srgbClr val="121312"/>
                </a:solidFill>
                <a:latin typeface="Times New Roman"/>
                <a:cs typeface="Times New Roman"/>
              </a:rPr>
              <a:t>is</a:t>
            </a:r>
            <a:r>
              <a:rPr sz="2400" spc="35" dirty="0">
                <a:solidFill>
                  <a:srgbClr val="121312"/>
                </a:solidFill>
                <a:latin typeface="Times New Roman"/>
                <a:cs typeface="Times New Roman"/>
              </a:rPr>
              <a:t> </a:t>
            </a:r>
            <a:r>
              <a:rPr sz="2400" dirty="0">
                <a:solidFill>
                  <a:srgbClr val="121312"/>
                </a:solidFill>
                <a:latin typeface="Times New Roman"/>
                <a:cs typeface="Times New Roman"/>
              </a:rPr>
              <a:t>the</a:t>
            </a:r>
            <a:r>
              <a:rPr sz="2400" spc="20" dirty="0">
                <a:solidFill>
                  <a:srgbClr val="121312"/>
                </a:solidFill>
                <a:latin typeface="Times New Roman"/>
                <a:cs typeface="Times New Roman"/>
              </a:rPr>
              <a:t> </a:t>
            </a:r>
            <a:r>
              <a:rPr sz="2400" dirty="0">
                <a:solidFill>
                  <a:srgbClr val="121312"/>
                </a:solidFill>
                <a:latin typeface="Times New Roman"/>
                <a:cs typeface="Times New Roman"/>
              </a:rPr>
              <a:t>act</a:t>
            </a:r>
            <a:r>
              <a:rPr sz="2400" spc="40" dirty="0">
                <a:solidFill>
                  <a:srgbClr val="121312"/>
                </a:solidFill>
                <a:latin typeface="Times New Roman"/>
                <a:cs typeface="Times New Roman"/>
              </a:rPr>
              <a:t> </a:t>
            </a:r>
            <a:r>
              <a:rPr sz="2400" dirty="0">
                <a:solidFill>
                  <a:srgbClr val="121312"/>
                </a:solidFill>
                <a:latin typeface="Times New Roman"/>
                <a:cs typeface="Times New Roman"/>
              </a:rPr>
              <a:t>of</a:t>
            </a:r>
            <a:r>
              <a:rPr sz="2400" spc="25" dirty="0">
                <a:solidFill>
                  <a:srgbClr val="121312"/>
                </a:solidFill>
                <a:latin typeface="Times New Roman"/>
                <a:cs typeface="Times New Roman"/>
              </a:rPr>
              <a:t> </a:t>
            </a:r>
            <a:r>
              <a:rPr sz="2400" dirty="0">
                <a:solidFill>
                  <a:srgbClr val="121312"/>
                </a:solidFill>
                <a:latin typeface="Times New Roman"/>
                <a:cs typeface="Times New Roman"/>
              </a:rPr>
              <a:t>conjuring</a:t>
            </a:r>
            <a:r>
              <a:rPr sz="2400" spc="35" dirty="0">
                <a:solidFill>
                  <a:srgbClr val="121312"/>
                </a:solidFill>
                <a:latin typeface="Times New Roman"/>
                <a:cs typeface="Times New Roman"/>
              </a:rPr>
              <a:t> </a:t>
            </a:r>
            <a:r>
              <a:rPr sz="2400" spc="-20" dirty="0">
                <a:solidFill>
                  <a:srgbClr val="121312"/>
                </a:solidFill>
                <a:latin typeface="Times New Roman"/>
                <a:cs typeface="Times New Roman"/>
              </a:rPr>
              <a:t>data 	</a:t>
            </a:r>
            <a:r>
              <a:rPr sz="2400" dirty="0">
                <a:solidFill>
                  <a:srgbClr val="121312"/>
                </a:solidFill>
                <a:latin typeface="Times New Roman"/>
                <a:cs typeface="Times New Roman"/>
              </a:rPr>
              <a:t>or</a:t>
            </a:r>
            <a:r>
              <a:rPr sz="2400" spc="580" dirty="0">
                <a:solidFill>
                  <a:srgbClr val="121312"/>
                </a:solidFill>
                <a:latin typeface="Times New Roman"/>
                <a:cs typeface="Times New Roman"/>
              </a:rPr>
              <a:t> </a:t>
            </a:r>
            <a:r>
              <a:rPr sz="2400" dirty="0">
                <a:solidFill>
                  <a:srgbClr val="121312"/>
                </a:solidFill>
                <a:latin typeface="Times New Roman"/>
                <a:cs typeface="Times New Roman"/>
              </a:rPr>
              <a:t>experiments</a:t>
            </a:r>
            <a:r>
              <a:rPr sz="2400" spc="565" dirty="0">
                <a:solidFill>
                  <a:srgbClr val="121312"/>
                </a:solidFill>
                <a:latin typeface="Times New Roman"/>
                <a:cs typeface="Times New Roman"/>
              </a:rPr>
              <a:t> </a:t>
            </a:r>
            <a:r>
              <a:rPr sz="2400" dirty="0">
                <a:solidFill>
                  <a:srgbClr val="121312"/>
                </a:solidFill>
                <a:latin typeface="Times New Roman"/>
                <a:cs typeface="Times New Roman"/>
              </a:rPr>
              <a:t>with</a:t>
            </a:r>
            <a:r>
              <a:rPr sz="2400" spc="580" dirty="0">
                <a:solidFill>
                  <a:srgbClr val="121312"/>
                </a:solidFill>
                <a:latin typeface="Times New Roman"/>
                <a:cs typeface="Times New Roman"/>
              </a:rPr>
              <a:t> </a:t>
            </a:r>
            <a:r>
              <a:rPr sz="2400" dirty="0">
                <a:solidFill>
                  <a:srgbClr val="121312"/>
                </a:solidFill>
                <a:latin typeface="Times New Roman"/>
                <a:cs typeface="Times New Roman"/>
              </a:rPr>
              <a:t>a</a:t>
            </a:r>
            <a:r>
              <a:rPr sz="2400" spc="570" dirty="0">
                <a:solidFill>
                  <a:srgbClr val="121312"/>
                </a:solidFill>
                <a:latin typeface="Times New Roman"/>
                <a:cs typeface="Times New Roman"/>
              </a:rPr>
              <a:t> </a:t>
            </a:r>
            <a:r>
              <a:rPr sz="2400" dirty="0">
                <a:solidFill>
                  <a:srgbClr val="121312"/>
                </a:solidFill>
                <a:latin typeface="Times New Roman"/>
                <a:cs typeface="Times New Roman"/>
              </a:rPr>
              <a:t>belief</a:t>
            </a:r>
            <a:r>
              <a:rPr sz="2400" spc="570" dirty="0">
                <a:solidFill>
                  <a:srgbClr val="121312"/>
                </a:solidFill>
                <a:latin typeface="Times New Roman"/>
                <a:cs typeface="Times New Roman"/>
              </a:rPr>
              <a:t> </a:t>
            </a:r>
            <a:r>
              <a:rPr sz="2400" dirty="0">
                <a:solidFill>
                  <a:srgbClr val="121312"/>
                </a:solidFill>
                <a:latin typeface="Times New Roman"/>
                <a:cs typeface="Times New Roman"/>
              </a:rPr>
              <a:t>of</a:t>
            </a:r>
            <a:r>
              <a:rPr sz="2400" spc="580" dirty="0">
                <a:solidFill>
                  <a:srgbClr val="121312"/>
                </a:solidFill>
                <a:latin typeface="Times New Roman"/>
                <a:cs typeface="Times New Roman"/>
              </a:rPr>
              <a:t> </a:t>
            </a:r>
            <a:r>
              <a:rPr sz="2400" dirty="0">
                <a:solidFill>
                  <a:srgbClr val="121312"/>
                </a:solidFill>
                <a:latin typeface="Times New Roman"/>
                <a:cs typeface="Times New Roman"/>
              </a:rPr>
              <a:t>knowledge</a:t>
            </a:r>
            <a:r>
              <a:rPr sz="2400" spc="585" dirty="0">
                <a:solidFill>
                  <a:srgbClr val="121312"/>
                </a:solidFill>
                <a:latin typeface="Times New Roman"/>
                <a:cs typeface="Times New Roman"/>
              </a:rPr>
              <a:t> </a:t>
            </a:r>
            <a:r>
              <a:rPr sz="2400" dirty="0">
                <a:solidFill>
                  <a:srgbClr val="121312"/>
                </a:solidFill>
                <a:latin typeface="Times New Roman"/>
                <a:cs typeface="Times New Roman"/>
              </a:rPr>
              <a:t>about</a:t>
            </a:r>
            <a:r>
              <a:rPr sz="2400" spc="580" dirty="0">
                <a:solidFill>
                  <a:srgbClr val="121312"/>
                </a:solidFill>
                <a:latin typeface="Times New Roman"/>
                <a:cs typeface="Times New Roman"/>
              </a:rPr>
              <a:t> </a:t>
            </a:r>
            <a:r>
              <a:rPr sz="2400" dirty="0">
                <a:solidFill>
                  <a:srgbClr val="121312"/>
                </a:solidFill>
                <a:latin typeface="Times New Roman"/>
                <a:cs typeface="Times New Roman"/>
              </a:rPr>
              <a:t>what</a:t>
            </a:r>
            <a:r>
              <a:rPr sz="2400" spc="580" dirty="0">
                <a:solidFill>
                  <a:srgbClr val="121312"/>
                </a:solidFill>
                <a:latin typeface="Times New Roman"/>
                <a:cs typeface="Times New Roman"/>
              </a:rPr>
              <a:t> </a:t>
            </a:r>
            <a:r>
              <a:rPr sz="2400" dirty="0">
                <a:solidFill>
                  <a:srgbClr val="121312"/>
                </a:solidFill>
                <a:latin typeface="Times New Roman"/>
                <a:cs typeface="Times New Roman"/>
              </a:rPr>
              <a:t>the</a:t>
            </a:r>
            <a:r>
              <a:rPr sz="2400" spc="580" dirty="0">
                <a:solidFill>
                  <a:srgbClr val="121312"/>
                </a:solidFill>
                <a:latin typeface="Times New Roman"/>
                <a:cs typeface="Times New Roman"/>
              </a:rPr>
              <a:t> </a:t>
            </a:r>
            <a:r>
              <a:rPr sz="2400" dirty="0">
                <a:solidFill>
                  <a:srgbClr val="121312"/>
                </a:solidFill>
                <a:latin typeface="Times New Roman"/>
                <a:cs typeface="Times New Roman"/>
              </a:rPr>
              <a:t>conclusion</a:t>
            </a:r>
            <a:r>
              <a:rPr sz="2400" spc="585" dirty="0">
                <a:solidFill>
                  <a:srgbClr val="121312"/>
                </a:solidFill>
                <a:latin typeface="Times New Roman"/>
                <a:cs typeface="Times New Roman"/>
              </a:rPr>
              <a:t> </a:t>
            </a:r>
            <a:r>
              <a:rPr sz="2400" dirty="0">
                <a:solidFill>
                  <a:srgbClr val="121312"/>
                </a:solidFill>
                <a:latin typeface="Times New Roman"/>
                <a:cs typeface="Times New Roman"/>
              </a:rPr>
              <a:t>of</a:t>
            </a:r>
            <a:r>
              <a:rPr sz="2400" spc="570" dirty="0">
                <a:solidFill>
                  <a:srgbClr val="121312"/>
                </a:solidFill>
                <a:latin typeface="Times New Roman"/>
                <a:cs typeface="Times New Roman"/>
              </a:rPr>
              <a:t> </a:t>
            </a:r>
            <a:r>
              <a:rPr sz="2400" spc="-25" dirty="0">
                <a:solidFill>
                  <a:srgbClr val="121312"/>
                </a:solidFill>
                <a:latin typeface="Times New Roman"/>
                <a:cs typeface="Times New Roman"/>
              </a:rPr>
              <a:t>the 	</a:t>
            </a:r>
            <a:r>
              <a:rPr sz="2400" dirty="0">
                <a:solidFill>
                  <a:srgbClr val="121312"/>
                </a:solidFill>
                <a:latin typeface="Times New Roman"/>
                <a:cs typeface="Times New Roman"/>
              </a:rPr>
              <a:t>analysis</a:t>
            </a:r>
            <a:r>
              <a:rPr sz="2400" spc="185" dirty="0">
                <a:solidFill>
                  <a:srgbClr val="121312"/>
                </a:solidFill>
                <a:latin typeface="Times New Roman"/>
                <a:cs typeface="Times New Roman"/>
              </a:rPr>
              <a:t> </a:t>
            </a:r>
            <a:r>
              <a:rPr sz="2400" dirty="0">
                <a:solidFill>
                  <a:srgbClr val="121312"/>
                </a:solidFill>
                <a:latin typeface="Times New Roman"/>
                <a:cs typeface="Times New Roman"/>
              </a:rPr>
              <a:t>or</a:t>
            </a:r>
            <a:r>
              <a:rPr sz="2400" spc="170" dirty="0">
                <a:solidFill>
                  <a:srgbClr val="121312"/>
                </a:solidFill>
                <a:latin typeface="Times New Roman"/>
                <a:cs typeface="Times New Roman"/>
              </a:rPr>
              <a:t> </a:t>
            </a:r>
            <a:r>
              <a:rPr sz="2400" dirty="0">
                <a:solidFill>
                  <a:srgbClr val="121312"/>
                </a:solidFill>
                <a:latin typeface="Times New Roman"/>
                <a:cs typeface="Times New Roman"/>
              </a:rPr>
              <a:t>experiments</a:t>
            </a:r>
            <a:r>
              <a:rPr sz="2400" spc="180" dirty="0">
                <a:solidFill>
                  <a:srgbClr val="121312"/>
                </a:solidFill>
                <a:latin typeface="Times New Roman"/>
                <a:cs typeface="Times New Roman"/>
              </a:rPr>
              <a:t> </a:t>
            </a:r>
            <a:r>
              <a:rPr sz="2400" dirty="0">
                <a:solidFill>
                  <a:srgbClr val="121312"/>
                </a:solidFill>
                <a:latin typeface="Times New Roman"/>
                <a:cs typeface="Times New Roman"/>
              </a:rPr>
              <a:t>would</a:t>
            </a:r>
            <a:r>
              <a:rPr sz="2400" spc="180" dirty="0">
                <a:solidFill>
                  <a:srgbClr val="121312"/>
                </a:solidFill>
                <a:latin typeface="Times New Roman"/>
                <a:cs typeface="Times New Roman"/>
              </a:rPr>
              <a:t> </a:t>
            </a:r>
            <a:r>
              <a:rPr sz="2400" dirty="0">
                <a:solidFill>
                  <a:srgbClr val="121312"/>
                </a:solidFill>
                <a:latin typeface="Times New Roman"/>
                <a:cs typeface="Times New Roman"/>
              </a:rPr>
              <a:t>be,</a:t>
            </a:r>
            <a:r>
              <a:rPr sz="2400" spc="195" dirty="0">
                <a:solidFill>
                  <a:srgbClr val="121312"/>
                </a:solidFill>
                <a:latin typeface="Times New Roman"/>
                <a:cs typeface="Times New Roman"/>
              </a:rPr>
              <a:t> </a:t>
            </a:r>
            <a:r>
              <a:rPr sz="2400" dirty="0">
                <a:solidFill>
                  <a:srgbClr val="121312"/>
                </a:solidFill>
                <a:latin typeface="Times New Roman"/>
                <a:cs typeface="Times New Roman"/>
              </a:rPr>
              <a:t>but</a:t>
            </a:r>
            <a:r>
              <a:rPr sz="2400" spc="185" dirty="0">
                <a:solidFill>
                  <a:srgbClr val="121312"/>
                </a:solidFill>
                <a:latin typeface="Times New Roman"/>
                <a:cs typeface="Times New Roman"/>
              </a:rPr>
              <a:t> </a:t>
            </a:r>
            <a:r>
              <a:rPr sz="2400" dirty="0">
                <a:solidFill>
                  <a:srgbClr val="121312"/>
                </a:solidFill>
                <a:latin typeface="Times New Roman"/>
                <a:cs typeface="Times New Roman"/>
              </a:rPr>
              <a:t>cannot</a:t>
            </a:r>
            <a:r>
              <a:rPr sz="2400" spc="175" dirty="0">
                <a:solidFill>
                  <a:srgbClr val="121312"/>
                </a:solidFill>
                <a:latin typeface="Times New Roman"/>
                <a:cs typeface="Times New Roman"/>
              </a:rPr>
              <a:t> </a:t>
            </a:r>
            <a:r>
              <a:rPr sz="2400" dirty="0">
                <a:solidFill>
                  <a:srgbClr val="121312"/>
                </a:solidFill>
                <a:latin typeface="Times New Roman"/>
                <a:cs typeface="Times New Roman"/>
              </a:rPr>
              <a:t>wait</a:t>
            </a:r>
            <a:r>
              <a:rPr sz="2400" spc="190" dirty="0">
                <a:solidFill>
                  <a:srgbClr val="121312"/>
                </a:solidFill>
                <a:latin typeface="Times New Roman"/>
                <a:cs typeface="Times New Roman"/>
              </a:rPr>
              <a:t> </a:t>
            </a:r>
            <a:r>
              <a:rPr sz="2400" dirty="0">
                <a:solidFill>
                  <a:srgbClr val="121312"/>
                </a:solidFill>
                <a:latin typeface="Times New Roman"/>
                <a:cs typeface="Times New Roman"/>
              </a:rPr>
              <a:t>for</a:t>
            </a:r>
            <a:r>
              <a:rPr sz="2400" spc="17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75" dirty="0">
                <a:solidFill>
                  <a:srgbClr val="121312"/>
                </a:solidFill>
                <a:latin typeface="Times New Roman"/>
                <a:cs typeface="Times New Roman"/>
              </a:rPr>
              <a:t> </a:t>
            </a:r>
            <a:r>
              <a:rPr sz="2400" dirty="0">
                <a:solidFill>
                  <a:srgbClr val="121312"/>
                </a:solidFill>
                <a:latin typeface="Times New Roman"/>
                <a:cs typeface="Times New Roman"/>
              </a:rPr>
              <a:t>results</a:t>
            </a:r>
            <a:r>
              <a:rPr sz="2400" spc="190" dirty="0">
                <a:solidFill>
                  <a:srgbClr val="121312"/>
                </a:solidFill>
                <a:latin typeface="Times New Roman"/>
                <a:cs typeface="Times New Roman"/>
              </a:rPr>
              <a:t> </a:t>
            </a:r>
            <a:r>
              <a:rPr sz="2400" dirty="0">
                <a:solidFill>
                  <a:srgbClr val="121312"/>
                </a:solidFill>
                <a:latin typeface="Times New Roman"/>
                <a:cs typeface="Times New Roman"/>
              </a:rPr>
              <a:t>possibly</a:t>
            </a:r>
            <a:r>
              <a:rPr sz="2400" spc="180" dirty="0">
                <a:solidFill>
                  <a:srgbClr val="121312"/>
                </a:solidFill>
                <a:latin typeface="Times New Roman"/>
                <a:cs typeface="Times New Roman"/>
              </a:rPr>
              <a:t> </a:t>
            </a:r>
            <a:r>
              <a:rPr sz="2400" dirty="0">
                <a:solidFill>
                  <a:srgbClr val="121312"/>
                </a:solidFill>
                <a:latin typeface="Times New Roman"/>
                <a:cs typeface="Times New Roman"/>
              </a:rPr>
              <a:t>due</a:t>
            </a:r>
            <a:r>
              <a:rPr sz="2400" spc="180" dirty="0">
                <a:solidFill>
                  <a:srgbClr val="121312"/>
                </a:solidFill>
                <a:latin typeface="Times New Roman"/>
                <a:cs typeface="Times New Roman"/>
              </a:rPr>
              <a:t> </a:t>
            </a:r>
            <a:r>
              <a:rPr sz="2400" spc="-25" dirty="0">
                <a:solidFill>
                  <a:srgbClr val="121312"/>
                </a:solidFill>
                <a:latin typeface="Times New Roman"/>
                <a:cs typeface="Times New Roman"/>
              </a:rPr>
              <a:t>to 	</a:t>
            </a:r>
            <a:r>
              <a:rPr sz="2400" dirty="0">
                <a:solidFill>
                  <a:srgbClr val="121312"/>
                </a:solidFill>
                <a:latin typeface="Times New Roman"/>
                <a:cs typeface="Times New Roman"/>
              </a:rPr>
              <a:t>timeline</a:t>
            </a:r>
            <a:r>
              <a:rPr sz="2400" spc="-55" dirty="0">
                <a:solidFill>
                  <a:srgbClr val="121312"/>
                </a:solidFill>
                <a:latin typeface="Times New Roman"/>
                <a:cs typeface="Times New Roman"/>
              </a:rPr>
              <a:t> </a:t>
            </a:r>
            <a:r>
              <a:rPr sz="2400" dirty="0">
                <a:solidFill>
                  <a:srgbClr val="121312"/>
                </a:solidFill>
                <a:latin typeface="Times New Roman"/>
                <a:cs typeface="Times New Roman"/>
              </a:rPr>
              <a:t>pressures</a:t>
            </a:r>
            <a:r>
              <a:rPr sz="2400" spc="-30" dirty="0">
                <a:solidFill>
                  <a:srgbClr val="121312"/>
                </a:solidFill>
                <a:latin typeface="Times New Roman"/>
                <a:cs typeface="Times New Roman"/>
              </a:rPr>
              <a:t> </a:t>
            </a:r>
            <a:r>
              <a:rPr sz="2400" dirty="0">
                <a:solidFill>
                  <a:srgbClr val="121312"/>
                </a:solidFill>
                <a:latin typeface="Times New Roman"/>
                <a:cs typeface="Times New Roman"/>
              </a:rPr>
              <a:t>from</a:t>
            </a:r>
            <a:r>
              <a:rPr sz="2400" spc="-35" dirty="0">
                <a:solidFill>
                  <a:srgbClr val="121312"/>
                </a:solidFill>
                <a:latin typeface="Times New Roman"/>
                <a:cs typeface="Times New Roman"/>
              </a:rPr>
              <a:t> </a:t>
            </a:r>
            <a:r>
              <a:rPr sz="2400" dirty="0">
                <a:solidFill>
                  <a:srgbClr val="121312"/>
                </a:solidFill>
                <a:latin typeface="Times New Roman"/>
                <a:cs typeface="Times New Roman"/>
              </a:rPr>
              <a:t>supervisor</a:t>
            </a:r>
            <a:r>
              <a:rPr sz="2400" spc="-25" dirty="0">
                <a:solidFill>
                  <a:srgbClr val="121312"/>
                </a:solidFill>
                <a:latin typeface="Times New Roman"/>
                <a:cs typeface="Times New Roman"/>
              </a:rPr>
              <a:t> </a:t>
            </a:r>
            <a:r>
              <a:rPr sz="2400" dirty="0">
                <a:solidFill>
                  <a:srgbClr val="121312"/>
                </a:solidFill>
                <a:latin typeface="Times New Roman"/>
                <a:cs typeface="Times New Roman"/>
              </a:rPr>
              <a:t>or</a:t>
            </a:r>
            <a:r>
              <a:rPr sz="2400" spc="-40" dirty="0">
                <a:solidFill>
                  <a:srgbClr val="121312"/>
                </a:solidFill>
                <a:latin typeface="Times New Roman"/>
                <a:cs typeface="Times New Roman"/>
              </a:rPr>
              <a:t> </a:t>
            </a:r>
            <a:r>
              <a:rPr sz="2400" spc="-10" dirty="0">
                <a:solidFill>
                  <a:srgbClr val="121312"/>
                </a:solidFill>
                <a:latin typeface="Times New Roman"/>
                <a:cs typeface="Times New Roman"/>
              </a:rPr>
              <a:t>customers.</a:t>
            </a:r>
            <a:endParaRPr sz="2400" dirty="0">
              <a:latin typeface="Times New Roman"/>
              <a:cs typeface="Times New Roman"/>
            </a:endParaRPr>
          </a:p>
          <a:p>
            <a:pPr marL="239395" marR="5715" indent="-227329" algn="just">
              <a:lnSpc>
                <a:spcPts val="2590"/>
              </a:lnSpc>
              <a:spcBef>
                <a:spcPts val="1005"/>
              </a:spcBef>
              <a:buFont typeface="Arial MT"/>
              <a:buChar char="•"/>
              <a:tabLst>
                <a:tab pos="240665" algn="l"/>
              </a:tabLst>
            </a:pPr>
            <a:r>
              <a:rPr sz="2400" b="1" dirty="0">
                <a:solidFill>
                  <a:srgbClr val="FF0000"/>
                </a:solidFill>
                <a:latin typeface="Times New Roman"/>
                <a:cs typeface="Times New Roman"/>
              </a:rPr>
              <a:t>Falsification</a:t>
            </a:r>
            <a:r>
              <a:rPr sz="2400" b="1" spc="350" dirty="0">
                <a:solidFill>
                  <a:srgbClr val="FF0000"/>
                </a:solidFill>
                <a:latin typeface="Times New Roman"/>
                <a:cs typeface="Times New Roman"/>
              </a:rPr>
              <a:t>   </a:t>
            </a:r>
            <a:r>
              <a:rPr sz="2400" dirty="0">
                <a:solidFill>
                  <a:srgbClr val="121312"/>
                </a:solidFill>
                <a:latin typeface="Times New Roman"/>
                <a:cs typeface="Times New Roman"/>
              </a:rPr>
              <a:t>(Inappropriate</a:t>
            </a:r>
            <a:r>
              <a:rPr sz="2400" spc="355" dirty="0">
                <a:solidFill>
                  <a:srgbClr val="121312"/>
                </a:solidFill>
                <a:latin typeface="Times New Roman"/>
                <a:cs typeface="Times New Roman"/>
              </a:rPr>
              <a:t>   </a:t>
            </a:r>
            <a:r>
              <a:rPr sz="2400" dirty="0">
                <a:solidFill>
                  <a:srgbClr val="121312"/>
                </a:solidFill>
                <a:latin typeface="Times New Roman"/>
                <a:cs typeface="Times New Roman"/>
              </a:rPr>
              <a:t>alteration</a:t>
            </a:r>
            <a:r>
              <a:rPr sz="2400" spc="355" dirty="0">
                <a:solidFill>
                  <a:srgbClr val="121312"/>
                </a:solidFill>
                <a:latin typeface="Times New Roman"/>
                <a:cs typeface="Times New Roman"/>
              </a:rPr>
              <a:t>   </a:t>
            </a:r>
            <a:r>
              <a:rPr sz="2400" dirty="0">
                <a:solidFill>
                  <a:srgbClr val="121312"/>
                </a:solidFill>
                <a:latin typeface="Times New Roman"/>
                <a:cs typeface="Times New Roman"/>
              </a:rPr>
              <a:t>of</a:t>
            </a:r>
            <a:r>
              <a:rPr sz="2400" spc="350" dirty="0">
                <a:solidFill>
                  <a:srgbClr val="121312"/>
                </a:solidFill>
                <a:latin typeface="Times New Roman"/>
                <a:cs typeface="Times New Roman"/>
              </a:rPr>
              <a:t>   </a:t>
            </a:r>
            <a:r>
              <a:rPr sz="2400" dirty="0">
                <a:solidFill>
                  <a:srgbClr val="121312"/>
                </a:solidFill>
                <a:latin typeface="Times New Roman"/>
                <a:cs typeface="Times New Roman"/>
              </a:rPr>
              <a:t>data):</a:t>
            </a:r>
            <a:r>
              <a:rPr sz="2400" spc="350" dirty="0">
                <a:solidFill>
                  <a:srgbClr val="121312"/>
                </a:solidFill>
                <a:latin typeface="Times New Roman"/>
                <a:cs typeface="Times New Roman"/>
              </a:rPr>
              <a:t>   </a:t>
            </a:r>
            <a:r>
              <a:rPr sz="2400" dirty="0">
                <a:solidFill>
                  <a:srgbClr val="121312"/>
                </a:solidFill>
                <a:latin typeface="Times New Roman"/>
                <a:cs typeface="Times New Roman"/>
              </a:rPr>
              <a:t>Falsification</a:t>
            </a:r>
            <a:r>
              <a:rPr sz="2400" spc="350" dirty="0">
                <a:solidFill>
                  <a:srgbClr val="121312"/>
                </a:solidFill>
                <a:latin typeface="Times New Roman"/>
                <a:cs typeface="Times New Roman"/>
              </a:rPr>
              <a:t>   </a:t>
            </a:r>
            <a:r>
              <a:rPr sz="2400" dirty="0">
                <a:solidFill>
                  <a:srgbClr val="121312"/>
                </a:solidFill>
                <a:latin typeface="Times New Roman"/>
                <a:cs typeface="Times New Roman"/>
              </a:rPr>
              <a:t>is</a:t>
            </a:r>
            <a:r>
              <a:rPr sz="2400" spc="355" dirty="0">
                <a:solidFill>
                  <a:srgbClr val="121312"/>
                </a:solidFill>
                <a:latin typeface="Times New Roman"/>
                <a:cs typeface="Times New Roman"/>
              </a:rPr>
              <a:t>   </a:t>
            </a:r>
            <a:r>
              <a:rPr sz="2400" spc="-25" dirty="0">
                <a:solidFill>
                  <a:srgbClr val="121312"/>
                </a:solidFill>
                <a:latin typeface="Times New Roman"/>
                <a:cs typeface="Times New Roman"/>
              </a:rPr>
              <a:t>the 	</a:t>
            </a:r>
            <a:r>
              <a:rPr sz="2400" dirty="0">
                <a:solidFill>
                  <a:srgbClr val="121312"/>
                </a:solidFill>
                <a:latin typeface="Times New Roman"/>
                <a:cs typeface="Times New Roman"/>
              </a:rPr>
              <a:t>misrepresentation</a:t>
            </a:r>
            <a:r>
              <a:rPr sz="2400" spc="240" dirty="0">
                <a:solidFill>
                  <a:srgbClr val="121312"/>
                </a:solidFill>
                <a:latin typeface="Times New Roman"/>
                <a:cs typeface="Times New Roman"/>
              </a:rPr>
              <a:t>  </a:t>
            </a:r>
            <a:r>
              <a:rPr sz="2400" dirty="0">
                <a:solidFill>
                  <a:srgbClr val="121312"/>
                </a:solidFill>
                <a:latin typeface="Times New Roman"/>
                <a:cs typeface="Times New Roman"/>
              </a:rPr>
              <a:t>or</a:t>
            </a:r>
            <a:r>
              <a:rPr sz="2400" spc="240" dirty="0">
                <a:solidFill>
                  <a:srgbClr val="121312"/>
                </a:solidFill>
                <a:latin typeface="Times New Roman"/>
                <a:cs typeface="Times New Roman"/>
              </a:rPr>
              <a:t>  </a:t>
            </a:r>
            <a:r>
              <a:rPr sz="2400" dirty="0">
                <a:solidFill>
                  <a:srgbClr val="121312"/>
                </a:solidFill>
                <a:latin typeface="Times New Roman"/>
                <a:cs typeface="Times New Roman"/>
              </a:rPr>
              <a:t>misinterpretation,</a:t>
            </a:r>
            <a:r>
              <a:rPr sz="2400" spc="225" dirty="0">
                <a:solidFill>
                  <a:srgbClr val="121312"/>
                </a:solidFill>
                <a:latin typeface="Times New Roman"/>
                <a:cs typeface="Times New Roman"/>
              </a:rPr>
              <a:t>  </a:t>
            </a:r>
            <a:r>
              <a:rPr sz="2400" dirty="0">
                <a:solidFill>
                  <a:srgbClr val="121312"/>
                </a:solidFill>
                <a:latin typeface="Times New Roman"/>
                <a:cs typeface="Times New Roman"/>
              </a:rPr>
              <a:t>or</a:t>
            </a:r>
            <a:r>
              <a:rPr sz="2400" spc="240" dirty="0">
                <a:solidFill>
                  <a:srgbClr val="121312"/>
                </a:solidFill>
                <a:latin typeface="Times New Roman"/>
                <a:cs typeface="Times New Roman"/>
              </a:rPr>
              <a:t>  </a:t>
            </a:r>
            <a:r>
              <a:rPr sz="2400" dirty="0">
                <a:solidFill>
                  <a:srgbClr val="121312"/>
                </a:solidFill>
                <a:latin typeface="Times New Roman"/>
                <a:cs typeface="Times New Roman"/>
              </a:rPr>
              <a:t>illegitimate</a:t>
            </a:r>
            <a:r>
              <a:rPr sz="2400" spc="235" dirty="0">
                <a:solidFill>
                  <a:srgbClr val="121312"/>
                </a:solidFill>
                <a:latin typeface="Times New Roman"/>
                <a:cs typeface="Times New Roman"/>
              </a:rPr>
              <a:t>  </a:t>
            </a:r>
            <a:r>
              <a:rPr sz="2400" dirty="0">
                <a:solidFill>
                  <a:srgbClr val="121312"/>
                </a:solidFill>
                <a:latin typeface="Times New Roman"/>
                <a:cs typeface="Times New Roman"/>
              </a:rPr>
              <a:t>alteration</a:t>
            </a:r>
            <a:r>
              <a:rPr sz="2400" spc="245" dirty="0">
                <a:solidFill>
                  <a:srgbClr val="121312"/>
                </a:solidFill>
                <a:latin typeface="Times New Roman"/>
                <a:cs typeface="Times New Roman"/>
              </a:rPr>
              <a:t>  </a:t>
            </a:r>
            <a:r>
              <a:rPr sz="2400" dirty="0">
                <a:solidFill>
                  <a:srgbClr val="121312"/>
                </a:solidFill>
                <a:latin typeface="Times New Roman"/>
                <a:cs typeface="Times New Roman"/>
              </a:rPr>
              <a:t>of</a:t>
            </a:r>
            <a:r>
              <a:rPr sz="2400" spc="235" dirty="0">
                <a:solidFill>
                  <a:srgbClr val="121312"/>
                </a:solidFill>
                <a:latin typeface="Times New Roman"/>
                <a:cs typeface="Times New Roman"/>
              </a:rPr>
              <a:t>  </a:t>
            </a:r>
            <a:r>
              <a:rPr sz="2400" dirty="0">
                <a:solidFill>
                  <a:srgbClr val="121312"/>
                </a:solidFill>
                <a:latin typeface="Times New Roman"/>
                <a:cs typeface="Times New Roman"/>
              </a:rPr>
              <a:t>data</a:t>
            </a:r>
            <a:r>
              <a:rPr sz="2400" spc="235" dirty="0">
                <a:solidFill>
                  <a:srgbClr val="121312"/>
                </a:solidFill>
                <a:latin typeface="Times New Roman"/>
                <a:cs typeface="Times New Roman"/>
              </a:rPr>
              <a:t>  </a:t>
            </a:r>
            <a:r>
              <a:rPr sz="2400" spc="-25" dirty="0">
                <a:solidFill>
                  <a:srgbClr val="121312"/>
                </a:solidFill>
                <a:latin typeface="Times New Roman"/>
                <a:cs typeface="Times New Roman"/>
              </a:rPr>
              <a:t>or 	</a:t>
            </a:r>
            <a:r>
              <a:rPr sz="2400" dirty="0">
                <a:solidFill>
                  <a:srgbClr val="121312"/>
                </a:solidFill>
                <a:latin typeface="Times New Roman"/>
                <a:cs typeface="Times New Roman"/>
              </a:rPr>
              <a:t>experiments,even</a:t>
            </a:r>
            <a:r>
              <a:rPr sz="2400" spc="235" dirty="0">
                <a:solidFill>
                  <a:srgbClr val="121312"/>
                </a:solidFill>
                <a:latin typeface="Times New Roman"/>
                <a:cs typeface="Times New Roman"/>
              </a:rPr>
              <a:t> </a:t>
            </a:r>
            <a:r>
              <a:rPr sz="2400" dirty="0">
                <a:solidFill>
                  <a:srgbClr val="121312"/>
                </a:solidFill>
                <a:latin typeface="Times New Roman"/>
                <a:cs typeface="Times New Roman"/>
              </a:rPr>
              <a:t>if</a:t>
            </a:r>
            <a:r>
              <a:rPr sz="2400" spc="220" dirty="0">
                <a:solidFill>
                  <a:srgbClr val="121312"/>
                </a:solidFill>
                <a:latin typeface="Times New Roman"/>
                <a:cs typeface="Times New Roman"/>
              </a:rPr>
              <a:t> </a:t>
            </a:r>
            <a:r>
              <a:rPr sz="2400" dirty="0">
                <a:solidFill>
                  <a:srgbClr val="121312"/>
                </a:solidFill>
                <a:latin typeface="Times New Roman"/>
                <a:cs typeface="Times New Roman"/>
              </a:rPr>
              <a:t>partly,</a:t>
            </a:r>
            <a:r>
              <a:rPr sz="2400" spc="229" dirty="0">
                <a:solidFill>
                  <a:srgbClr val="121312"/>
                </a:solidFill>
                <a:latin typeface="Times New Roman"/>
                <a:cs typeface="Times New Roman"/>
              </a:rPr>
              <a:t> </a:t>
            </a:r>
            <a:r>
              <a:rPr sz="2400" dirty="0">
                <a:solidFill>
                  <a:srgbClr val="121312"/>
                </a:solidFill>
                <a:latin typeface="Times New Roman"/>
                <a:cs typeface="Times New Roman"/>
              </a:rPr>
              <a:t>to</a:t>
            </a:r>
            <a:r>
              <a:rPr sz="2400" spc="225" dirty="0">
                <a:solidFill>
                  <a:srgbClr val="121312"/>
                </a:solidFill>
                <a:latin typeface="Times New Roman"/>
                <a:cs typeface="Times New Roman"/>
              </a:rPr>
              <a:t> </a:t>
            </a:r>
            <a:r>
              <a:rPr sz="2400" dirty="0">
                <a:solidFill>
                  <a:srgbClr val="121312"/>
                </a:solidFill>
                <a:latin typeface="Times New Roman"/>
                <a:cs typeface="Times New Roman"/>
              </a:rPr>
              <a:t>support</a:t>
            </a:r>
            <a:r>
              <a:rPr sz="2400" spc="235" dirty="0">
                <a:solidFill>
                  <a:srgbClr val="121312"/>
                </a:solidFill>
                <a:latin typeface="Times New Roman"/>
                <a:cs typeface="Times New Roman"/>
              </a:rPr>
              <a:t> </a:t>
            </a:r>
            <a:r>
              <a:rPr sz="2400" dirty="0">
                <a:solidFill>
                  <a:srgbClr val="121312"/>
                </a:solidFill>
                <a:latin typeface="Times New Roman"/>
                <a:cs typeface="Times New Roman"/>
              </a:rPr>
              <a:t>a</a:t>
            </a:r>
            <a:r>
              <a:rPr sz="2400" spc="229" dirty="0">
                <a:solidFill>
                  <a:srgbClr val="121312"/>
                </a:solidFill>
                <a:latin typeface="Times New Roman"/>
                <a:cs typeface="Times New Roman"/>
              </a:rPr>
              <a:t> </a:t>
            </a:r>
            <a:r>
              <a:rPr sz="2400" dirty="0">
                <a:solidFill>
                  <a:srgbClr val="121312"/>
                </a:solidFill>
                <a:latin typeface="Times New Roman"/>
                <a:cs typeface="Times New Roman"/>
              </a:rPr>
              <a:t>desired</a:t>
            </a:r>
            <a:r>
              <a:rPr sz="2400" spc="215" dirty="0">
                <a:solidFill>
                  <a:srgbClr val="121312"/>
                </a:solidFill>
                <a:latin typeface="Times New Roman"/>
                <a:cs typeface="Times New Roman"/>
              </a:rPr>
              <a:t> </a:t>
            </a:r>
            <a:r>
              <a:rPr sz="2400" dirty="0">
                <a:solidFill>
                  <a:srgbClr val="121312"/>
                </a:solidFill>
                <a:latin typeface="Times New Roman"/>
                <a:cs typeface="Times New Roman"/>
              </a:rPr>
              <a:t>hypothesis</a:t>
            </a:r>
            <a:r>
              <a:rPr sz="2400" spc="235" dirty="0">
                <a:solidFill>
                  <a:srgbClr val="121312"/>
                </a:solidFill>
                <a:latin typeface="Times New Roman"/>
                <a:cs typeface="Times New Roman"/>
              </a:rPr>
              <a:t> </a:t>
            </a:r>
            <a:r>
              <a:rPr sz="2400" dirty="0">
                <a:solidFill>
                  <a:srgbClr val="121312"/>
                </a:solidFill>
                <a:latin typeface="Times New Roman"/>
                <a:cs typeface="Times New Roman"/>
              </a:rPr>
              <a:t>even</a:t>
            </a:r>
            <a:r>
              <a:rPr sz="2400" spc="229" dirty="0">
                <a:solidFill>
                  <a:srgbClr val="121312"/>
                </a:solidFill>
                <a:latin typeface="Times New Roman"/>
                <a:cs typeface="Times New Roman"/>
              </a:rPr>
              <a:t> </a:t>
            </a:r>
            <a:r>
              <a:rPr sz="2400" dirty="0">
                <a:solidFill>
                  <a:srgbClr val="121312"/>
                </a:solidFill>
                <a:latin typeface="Times New Roman"/>
                <a:cs typeface="Times New Roman"/>
              </a:rPr>
              <a:t>when</a:t>
            </a:r>
            <a:r>
              <a:rPr sz="2400" spc="225" dirty="0">
                <a:solidFill>
                  <a:srgbClr val="121312"/>
                </a:solidFill>
                <a:latin typeface="Times New Roman"/>
                <a:cs typeface="Times New Roman"/>
              </a:rPr>
              <a:t> </a:t>
            </a:r>
            <a:r>
              <a:rPr sz="2400" dirty="0">
                <a:solidFill>
                  <a:srgbClr val="121312"/>
                </a:solidFill>
                <a:latin typeface="Times New Roman"/>
                <a:cs typeface="Times New Roman"/>
              </a:rPr>
              <a:t>the</a:t>
            </a:r>
            <a:r>
              <a:rPr sz="2400" spc="235" dirty="0">
                <a:solidFill>
                  <a:srgbClr val="121312"/>
                </a:solidFill>
                <a:latin typeface="Times New Roman"/>
                <a:cs typeface="Times New Roman"/>
              </a:rPr>
              <a:t> </a:t>
            </a:r>
            <a:r>
              <a:rPr sz="2400" spc="-10" dirty="0">
                <a:solidFill>
                  <a:srgbClr val="121312"/>
                </a:solidFill>
                <a:latin typeface="Times New Roman"/>
                <a:cs typeface="Times New Roman"/>
              </a:rPr>
              <a:t>actual 	</a:t>
            </a:r>
            <a:r>
              <a:rPr sz="2400" dirty="0">
                <a:solidFill>
                  <a:srgbClr val="121312"/>
                </a:solidFill>
                <a:latin typeface="Times New Roman"/>
                <a:cs typeface="Times New Roman"/>
              </a:rPr>
              <a:t>data</a:t>
            </a:r>
            <a:r>
              <a:rPr sz="2400" spc="-30" dirty="0">
                <a:solidFill>
                  <a:srgbClr val="121312"/>
                </a:solidFill>
                <a:latin typeface="Times New Roman"/>
                <a:cs typeface="Times New Roman"/>
              </a:rPr>
              <a:t> </a:t>
            </a:r>
            <a:r>
              <a:rPr sz="2400" dirty="0">
                <a:solidFill>
                  <a:srgbClr val="121312"/>
                </a:solidFill>
                <a:latin typeface="Times New Roman"/>
                <a:cs typeface="Times New Roman"/>
              </a:rPr>
              <a:t>received</a:t>
            </a:r>
            <a:r>
              <a:rPr sz="2400" spc="-45" dirty="0">
                <a:solidFill>
                  <a:srgbClr val="121312"/>
                </a:solidFill>
                <a:latin typeface="Times New Roman"/>
                <a:cs typeface="Times New Roman"/>
              </a:rPr>
              <a:t> </a:t>
            </a:r>
            <a:r>
              <a:rPr sz="2400" dirty="0">
                <a:solidFill>
                  <a:srgbClr val="121312"/>
                </a:solidFill>
                <a:latin typeface="Times New Roman"/>
                <a:cs typeface="Times New Roman"/>
              </a:rPr>
              <a:t>from</a:t>
            </a:r>
            <a:r>
              <a:rPr sz="2400" spc="-10" dirty="0">
                <a:solidFill>
                  <a:srgbClr val="121312"/>
                </a:solidFill>
                <a:latin typeface="Times New Roman"/>
                <a:cs typeface="Times New Roman"/>
              </a:rPr>
              <a:t> </a:t>
            </a:r>
            <a:r>
              <a:rPr sz="2400" dirty="0">
                <a:solidFill>
                  <a:srgbClr val="121312"/>
                </a:solidFill>
                <a:latin typeface="Times New Roman"/>
                <a:cs typeface="Times New Roman"/>
              </a:rPr>
              <a:t>experiments</a:t>
            </a:r>
            <a:r>
              <a:rPr sz="2400" spc="-25" dirty="0">
                <a:solidFill>
                  <a:srgbClr val="121312"/>
                </a:solidFill>
                <a:latin typeface="Times New Roman"/>
                <a:cs typeface="Times New Roman"/>
              </a:rPr>
              <a:t> </a:t>
            </a:r>
            <a:r>
              <a:rPr sz="2400" dirty="0">
                <a:solidFill>
                  <a:srgbClr val="121312"/>
                </a:solidFill>
                <a:latin typeface="Times New Roman"/>
                <a:cs typeface="Times New Roman"/>
              </a:rPr>
              <a:t>suggest</a:t>
            </a:r>
            <a:r>
              <a:rPr sz="2400" spc="-20" dirty="0">
                <a:solidFill>
                  <a:srgbClr val="121312"/>
                </a:solidFill>
                <a:latin typeface="Times New Roman"/>
                <a:cs typeface="Times New Roman"/>
              </a:rPr>
              <a:t> </a:t>
            </a:r>
            <a:r>
              <a:rPr sz="2400" spc="-10" dirty="0">
                <a:solidFill>
                  <a:srgbClr val="121312"/>
                </a:solidFill>
                <a:latin typeface="Times New Roman"/>
                <a:cs typeface="Times New Roman"/>
              </a:rPr>
              <a:t>otherwise.</a:t>
            </a:r>
            <a:endParaRPr sz="2400" dirty="0">
              <a:latin typeface="Times New Roman"/>
              <a:cs typeface="Times New Roman"/>
            </a:endParaRPr>
          </a:p>
        </p:txBody>
      </p:sp>
    </p:spTree>
    <p:extLst>
      <p:ext uri="{BB962C8B-B14F-4D97-AF65-F5344CB8AC3E}">
        <p14:creationId xmlns:p14="http://schemas.microsoft.com/office/powerpoint/2010/main" val="20455979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25499" y="1399489"/>
            <a:ext cx="10360660" cy="3055620"/>
          </a:xfrm>
          <a:prstGeom prst="rect">
            <a:avLst/>
          </a:prstGeom>
        </p:spPr>
        <p:txBody>
          <a:bodyPr vert="horz" wrap="square" lIns="0" tIns="43815" rIns="0" bIns="0" rtlCol="0">
            <a:spAutoFit/>
          </a:bodyPr>
          <a:lstStyle/>
          <a:p>
            <a:pPr marL="238760" marR="5080" indent="-226695" algn="just">
              <a:lnSpc>
                <a:spcPct val="90000"/>
              </a:lnSpc>
              <a:spcBef>
                <a:spcPts val="345"/>
              </a:spcBef>
              <a:buFont typeface="Arial MT"/>
              <a:buChar char="•"/>
              <a:tabLst>
                <a:tab pos="241300" algn="l"/>
              </a:tabLst>
            </a:pPr>
            <a:r>
              <a:rPr sz="2000" b="1" dirty="0">
                <a:solidFill>
                  <a:srgbClr val="FF0000"/>
                </a:solidFill>
                <a:latin typeface="Times New Roman"/>
                <a:cs typeface="Times New Roman"/>
              </a:rPr>
              <a:t>Plagiarism</a:t>
            </a:r>
            <a:r>
              <a:rPr sz="2000" b="1" spc="95" dirty="0">
                <a:solidFill>
                  <a:srgbClr val="FF0000"/>
                </a:solidFill>
                <a:latin typeface="Times New Roman"/>
                <a:cs typeface="Times New Roman"/>
              </a:rPr>
              <a:t> </a:t>
            </a:r>
            <a:r>
              <a:rPr sz="2000" b="1" dirty="0">
                <a:solidFill>
                  <a:srgbClr val="121312"/>
                </a:solidFill>
                <a:latin typeface="Times New Roman"/>
                <a:cs typeface="Times New Roman"/>
              </a:rPr>
              <a:t>(Taking</a:t>
            </a:r>
            <a:r>
              <a:rPr sz="2000" b="1" spc="110" dirty="0">
                <a:solidFill>
                  <a:srgbClr val="121312"/>
                </a:solidFill>
                <a:latin typeface="Times New Roman"/>
                <a:cs typeface="Times New Roman"/>
              </a:rPr>
              <a:t> </a:t>
            </a:r>
            <a:r>
              <a:rPr sz="2000" b="1" dirty="0">
                <a:solidFill>
                  <a:srgbClr val="121312"/>
                </a:solidFill>
                <a:latin typeface="Times New Roman"/>
                <a:cs typeface="Times New Roman"/>
              </a:rPr>
              <a:t>other’s</a:t>
            </a:r>
            <a:r>
              <a:rPr sz="2000" b="1" spc="95" dirty="0">
                <a:solidFill>
                  <a:srgbClr val="121312"/>
                </a:solidFill>
                <a:latin typeface="Times New Roman"/>
                <a:cs typeface="Times New Roman"/>
              </a:rPr>
              <a:t> </a:t>
            </a:r>
            <a:r>
              <a:rPr sz="2000" b="1" dirty="0">
                <a:solidFill>
                  <a:srgbClr val="121312"/>
                </a:solidFill>
                <a:latin typeface="Times New Roman"/>
                <a:cs typeface="Times New Roman"/>
              </a:rPr>
              <a:t>work</a:t>
            </a:r>
            <a:r>
              <a:rPr sz="2000" b="1" spc="114" dirty="0">
                <a:solidFill>
                  <a:srgbClr val="121312"/>
                </a:solidFill>
                <a:latin typeface="Times New Roman"/>
                <a:cs typeface="Times New Roman"/>
              </a:rPr>
              <a:t> </a:t>
            </a:r>
            <a:r>
              <a:rPr sz="2000" b="1" dirty="0">
                <a:solidFill>
                  <a:srgbClr val="121312"/>
                </a:solidFill>
                <a:latin typeface="Times New Roman"/>
                <a:cs typeface="Times New Roman"/>
              </a:rPr>
              <a:t>sans</a:t>
            </a:r>
            <a:r>
              <a:rPr sz="2000" b="1" spc="110" dirty="0">
                <a:solidFill>
                  <a:srgbClr val="121312"/>
                </a:solidFill>
                <a:latin typeface="Times New Roman"/>
                <a:cs typeface="Times New Roman"/>
              </a:rPr>
              <a:t> </a:t>
            </a:r>
            <a:r>
              <a:rPr sz="2000" b="1" dirty="0">
                <a:solidFill>
                  <a:srgbClr val="121312"/>
                </a:solidFill>
                <a:latin typeface="Times New Roman"/>
                <a:cs typeface="Times New Roman"/>
              </a:rPr>
              <a:t>attribution):</a:t>
            </a:r>
            <a:r>
              <a:rPr sz="2000" b="1" spc="110" dirty="0">
                <a:solidFill>
                  <a:srgbClr val="121312"/>
                </a:solidFill>
                <a:latin typeface="Times New Roman"/>
                <a:cs typeface="Times New Roman"/>
              </a:rPr>
              <a:t> </a:t>
            </a:r>
            <a:r>
              <a:rPr sz="2000" dirty="0">
                <a:solidFill>
                  <a:srgbClr val="121312"/>
                </a:solidFill>
                <a:latin typeface="Times New Roman"/>
                <a:cs typeface="Times New Roman"/>
              </a:rPr>
              <a:t>Plagiarism</a:t>
            </a:r>
            <a:r>
              <a:rPr sz="2000" spc="95" dirty="0">
                <a:solidFill>
                  <a:srgbClr val="121312"/>
                </a:solidFill>
                <a:latin typeface="Times New Roman"/>
                <a:cs typeface="Times New Roman"/>
              </a:rPr>
              <a:t> </a:t>
            </a:r>
            <a:r>
              <a:rPr sz="2000" dirty="0">
                <a:solidFill>
                  <a:srgbClr val="121312"/>
                </a:solidFill>
                <a:latin typeface="Times New Roman"/>
                <a:cs typeface="Times New Roman"/>
              </a:rPr>
              <a:t>takes</a:t>
            </a:r>
            <a:r>
              <a:rPr sz="2000" spc="110" dirty="0">
                <a:solidFill>
                  <a:srgbClr val="121312"/>
                </a:solidFill>
                <a:latin typeface="Times New Roman"/>
                <a:cs typeface="Times New Roman"/>
              </a:rPr>
              <a:t> </a:t>
            </a:r>
            <a:r>
              <a:rPr sz="2000" dirty="0">
                <a:solidFill>
                  <a:srgbClr val="121312"/>
                </a:solidFill>
                <a:latin typeface="Times New Roman"/>
                <a:cs typeface="Times New Roman"/>
              </a:rPr>
              <a:t>place</a:t>
            </a:r>
            <a:r>
              <a:rPr sz="2000" spc="114" dirty="0">
                <a:solidFill>
                  <a:srgbClr val="121312"/>
                </a:solidFill>
                <a:latin typeface="Times New Roman"/>
                <a:cs typeface="Times New Roman"/>
              </a:rPr>
              <a:t> </a:t>
            </a:r>
            <a:r>
              <a:rPr sz="2000" dirty="0">
                <a:solidFill>
                  <a:srgbClr val="121312"/>
                </a:solidFill>
                <a:latin typeface="Times New Roman"/>
                <a:cs typeface="Times New Roman"/>
              </a:rPr>
              <a:t>when</a:t>
            </a:r>
            <a:r>
              <a:rPr sz="2000" spc="110" dirty="0">
                <a:solidFill>
                  <a:srgbClr val="121312"/>
                </a:solidFill>
                <a:latin typeface="Times New Roman"/>
                <a:cs typeface="Times New Roman"/>
              </a:rPr>
              <a:t> </a:t>
            </a:r>
            <a:r>
              <a:rPr sz="2000" dirty="0">
                <a:solidFill>
                  <a:srgbClr val="121312"/>
                </a:solidFill>
                <a:latin typeface="Times New Roman"/>
                <a:cs typeface="Times New Roman"/>
              </a:rPr>
              <a:t>someone</a:t>
            </a:r>
            <a:r>
              <a:rPr sz="2000" spc="120" dirty="0">
                <a:solidFill>
                  <a:srgbClr val="121312"/>
                </a:solidFill>
                <a:latin typeface="Times New Roman"/>
                <a:cs typeface="Times New Roman"/>
              </a:rPr>
              <a:t> </a:t>
            </a:r>
            <a:r>
              <a:rPr sz="2000" spc="-20" dirty="0">
                <a:solidFill>
                  <a:srgbClr val="121312"/>
                </a:solidFill>
                <a:latin typeface="Times New Roman"/>
                <a:cs typeface="Times New Roman"/>
              </a:rPr>
              <a:t>uses 	</a:t>
            </a:r>
            <a:r>
              <a:rPr sz="2000" dirty="0">
                <a:solidFill>
                  <a:srgbClr val="121312"/>
                </a:solidFill>
                <a:latin typeface="Times New Roman"/>
                <a:cs typeface="Times New Roman"/>
              </a:rPr>
              <a:t>or</a:t>
            </a:r>
            <a:r>
              <a:rPr sz="2000" spc="25" dirty="0">
                <a:solidFill>
                  <a:srgbClr val="121312"/>
                </a:solidFill>
                <a:latin typeface="Times New Roman"/>
                <a:cs typeface="Times New Roman"/>
              </a:rPr>
              <a:t>  </a:t>
            </a:r>
            <a:r>
              <a:rPr sz="2000" dirty="0">
                <a:solidFill>
                  <a:srgbClr val="121312"/>
                </a:solidFill>
                <a:latin typeface="Times New Roman"/>
                <a:cs typeface="Times New Roman"/>
              </a:rPr>
              <a:t>reuses</a:t>
            </a:r>
            <a:r>
              <a:rPr sz="2000" spc="35" dirty="0">
                <a:solidFill>
                  <a:srgbClr val="121312"/>
                </a:solidFill>
                <a:latin typeface="Times New Roman"/>
                <a:cs typeface="Times New Roman"/>
              </a:rPr>
              <a:t>  </a:t>
            </a:r>
            <a:r>
              <a:rPr sz="2000" dirty="0">
                <a:solidFill>
                  <a:srgbClr val="121312"/>
                </a:solidFill>
                <a:latin typeface="Times New Roman"/>
                <a:cs typeface="Times New Roman"/>
              </a:rPr>
              <a:t>the</a:t>
            </a:r>
            <a:r>
              <a:rPr sz="2000" spc="30" dirty="0">
                <a:solidFill>
                  <a:srgbClr val="121312"/>
                </a:solidFill>
                <a:latin typeface="Times New Roman"/>
                <a:cs typeface="Times New Roman"/>
              </a:rPr>
              <a:t>  </a:t>
            </a:r>
            <a:r>
              <a:rPr sz="2000" dirty="0">
                <a:solidFill>
                  <a:srgbClr val="121312"/>
                </a:solidFill>
                <a:latin typeface="Times New Roman"/>
                <a:cs typeface="Times New Roman"/>
              </a:rPr>
              <a:t>work</a:t>
            </a:r>
            <a:r>
              <a:rPr sz="2000" spc="35" dirty="0">
                <a:solidFill>
                  <a:srgbClr val="121312"/>
                </a:solidFill>
                <a:latin typeface="Times New Roman"/>
                <a:cs typeface="Times New Roman"/>
              </a:rPr>
              <a:t>  </a:t>
            </a:r>
            <a:r>
              <a:rPr sz="2000" dirty="0">
                <a:solidFill>
                  <a:srgbClr val="121312"/>
                </a:solidFill>
                <a:latin typeface="Times New Roman"/>
                <a:cs typeface="Times New Roman"/>
              </a:rPr>
              <a:t>(including</a:t>
            </a:r>
            <a:r>
              <a:rPr sz="2000" spc="30" dirty="0">
                <a:solidFill>
                  <a:srgbClr val="121312"/>
                </a:solidFill>
                <a:latin typeface="Times New Roman"/>
                <a:cs typeface="Times New Roman"/>
              </a:rPr>
              <a:t>  </a:t>
            </a:r>
            <a:r>
              <a:rPr sz="2000" dirty="0">
                <a:solidFill>
                  <a:srgbClr val="121312"/>
                </a:solidFill>
                <a:latin typeface="Times New Roman"/>
                <a:cs typeface="Times New Roman"/>
              </a:rPr>
              <a:t>portions)</a:t>
            </a:r>
            <a:r>
              <a:rPr sz="2000" spc="30" dirty="0">
                <a:solidFill>
                  <a:srgbClr val="121312"/>
                </a:solidFill>
                <a:latin typeface="Times New Roman"/>
                <a:cs typeface="Times New Roman"/>
              </a:rPr>
              <a:t>  </a:t>
            </a:r>
            <a:r>
              <a:rPr sz="2000" dirty="0">
                <a:solidFill>
                  <a:srgbClr val="121312"/>
                </a:solidFill>
                <a:latin typeface="Times New Roman"/>
                <a:cs typeface="Times New Roman"/>
              </a:rPr>
              <a:t>of</a:t>
            </a:r>
            <a:r>
              <a:rPr sz="2000" spc="35" dirty="0">
                <a:solidFill>
                  <a:srgbClr val="121312"/>
                </a:solidFill>
                <a:latin typeface="Times New Roman"/>
                <a:cs typeface="Times New Roman"/>
              </a:rPr>
              <a:t>  </a:t>
            </a:r>
            <a:r>
              <a:rPr sz="2000" dirty="0">
                <a:solidFill>
                  <a:srgbClr val="121312"/>
                </a:solidFill>
                <a:latin typeface="Times New Roman"/>
                <a:cs typeface="Times New Roman"/>
              </a:rPr>
              <a:t>others</a:t>
            </a:r>
            <a:r>
              <a:rPr sz="2000" spc="30" dirty="0">
                <a:solidFill>
                  <a:srgbClr val="121312"/>
                </a:solidFill>
                <a:latin typeface="Times New Roman"/>
                <a:cs typeface="Times New Roman"/>
              </a:rPr>
              <a:t>  </a:t>
            </a:r>
            <a:r>
              <a:rPr sz="2000" dirty="0">
                <a:solidFill>
                  <a:srgbClr val="121312"/>
                </a:solidFill>
                <a:latin typeface="Times New Roman"/>
                <a:cs typeface="Times New Roman"/>
              </a:rPr>
              <a:t>(text,</a:t>
            </a:r>
            <a:r>
              <a:rPr sz="2000" spc="35" dirty="0">
                <a:solidFill>
                  <a:srgbClr val="121312"/>
                </a:solidFill>
                <a:latin typeface="Times New Roman"/>
                <a:cs typeface="Times New Roman"/>
              </a:rPr>
              <a:t>  </a:t>
            </a:r>
            <a:r>
              <a:rPr sz="2000" dirty="0">
                <a:solidFill>
                  <a:srgbClr val="121312"/>
                </a:solidFill>
                <a:latin typeface="Times New Roman"/>
                <a:cs typeface="Times New Roman"/>
              </a:rPr>
              <a:t>data,</a:t>
            </a:r>
            <a:r>
              <a:rPr sz="2000" spc="35" dirty="0">
                <a:solidFill>
                  <a:srgbClr val="121312"/>
                </a:solidFill>
                <a:latin typeface="Times New Roman"/>
                <a:cs typeface="Times New Roman"/>
              </a:rPr>
              <a:t>  </a:t>
            </a:r>
            <a:r>
              <a:rPr sz="2000" dirty="0">
                <a:solidFill>
                  <a:srgbClr val="121312"/>
                </a:solidFill>
                <a:latin typeface="Times New Roman"/>
                <a:cs typeface="Times New Roman"/>
              </a:rPr>
              <a:t>tables,</a:t>
            </a:r>
            <a:r>
              <a:rPr sz="2000" spc="30" dirty="0">
                <a:solidFill>
                  <a:srgbClr val="121312"/>
                </a:solidFill>
                <a:latin typeface="Times New Roman"/>
                <a:cs typeface="Times New Roman"/>
              </a:rPr>
              <a:t>  </a:t>
            </a:r>
            <a:r>
              <a:rPr sz="2000" dirty="0">
                <a:solidFill>
                  <a:srgbClr val="121312"/>
                </a:solidFill>
                <a:latin typeface="Times New Roman"/>
                <a:cs typeface="Times New Roman"/>
              </a:rPr>
              <a:t>figures,</a:t>
            </a:r>
            <a:r>
              <a:rPr sz="2000" spc="35" dirty="0">
                <a:solidFill>
                  <a:srgbClr val="121312"/>
                </a:solidFill>
                <a:latin typeface="Times New Roman"/>
                <a:cs typeface="Times New Roman"/>
              </a:rPr>
              <a:t>  </a:t>
            </a:r>
            <a:r>
              <a:rPr sz="2000" dirty="0">
                <a:solidFill>
                  <a:srgbClr val="121312"/>
                </a:solidFill>
                <a:latin typeface="Times New Roman"/>
                <a:cs typeface="Times New Roman"/>
              </a:rPr>
              <a:t>illustrations</a:t>
            </a:r>
            <a:r>
              <a:rPr sz="2000" spc="30" dirty="0">
                <a:solidFill>
                  <a:srgbClr val="121312"/>
                </a:solidFill>
                <a:latin typeface="Times New Roman"/>
                <a:cs typeface="Times New Roman"/>
              </a:rPr>
              <a:t>  </a:t>
            </a:r>
            <a:r>
              <a:rPr sz="2000" spc="-25" dirty="0">
                <a:solidFill>
                  <a:srgbClr val="121312"/>
                </a:solidFill>
                <a:latin typeface="Times New Roman"/>
                <a:cs typeface="Times New Roman"/>
              </a:rPr>
              <a:t>or 	</a:t>
            </a:r>
            <a:r>
              <a:rPr sz="2000" dirty="0">
                <a:solidFill>
                  <a:srgbClr val="121312"/>
                </a:solidFill>
                <a:latin typeface="Times New Roman"/>
                <a:cs typeface="Times New Roman"/>
              </a:rPr>
              <a:t>concepts)</a:t>
            </a:r>
            <a:r>
              <a:rPr sz="2000" spc="35" dirty="0">
                <a:solidFill>
                  <a:srgbClr val="121312"/>
                </a:solidFill>
                <a:latin typeface="Times New Roman"/>
                <a:cs typeface="Times New Roman"/>
              </a:rPr>
              <a:t> </a:t>
            </a:r>
            <a:r>
              <a:rPr sz="2000" dirty="0">
                <a:solidFill>
                  <a:srgbClr val="121312"/>
                </a:solidFill>
                <a:latin typeface="Times New Roman"/>
                <a:cs typeface="Times New Roman"/>
              </a:rPr>
              <a:t>as</a:t>
            </a:r>
            <a:r>
              <a:rPr sz="2000" spc="30" dirty="0">
                <a:solidFill>
                  <a:srgbClr val="121312"/>
                </a:solidFill>
                <a:latin typeface="Times New Roman"/>
                <a:cs typeface="Times New Roman"/>
              </a:rPr>
              <a:t> </a:t>
            </a:r>
            <a:r>
              <a:rPr sz="2000" dirty="0">
                <a:solidFill>
                  <a:srgbClr val="121312"/>
                </a:solidFill>
                <a:latin typeface="Times New Roman"/>
                <a:cs typeface="Times New Roman"/>
              </a:rPr>
              <a:t>if</a:t>
            </a:r>
            <a:r>
              <a:rPr sz="2000" spc="30" dirty="0">
                <a:solidFill>
                  <a:srgbClr val="121312"/>
                </a:solidFill>
                <a:latin typeface="Times New Roman"/>
                <a:cs typeface="Times New Roman"/>
              </a:rPr>
              <a:t> </a:t>
            </a:r>
            <a:r>
              <a:rPr sz="2000" dirty="0">
                <a:solidFill>
                  <a:srgbClr val="121312"/>
                </a:solidFill>
                <a:latin typeface="Times New Roman"/>
                <a:cs typeface="Times New Roman"/>
              </a:rPr>
              <a:t>it</a:t>
            </a:r>
            <a:r>
              <a:rPr sz="2000" spc="25" dirty="0">
                <a:solidFill>
                  <a:srgbClr val="121312"/>
                </a:solidFill>
                <a:latin typeface="Times New Roman"/>
                <a:cs typeface="Times New Roman"/>
              </a:rPr>
              <a:t> </a:t>
            </a:r>
            <a:r>
              <a:rPr sz="2000" dirty="0">
                <a:solidFill>
                  <a:srgbClr val="121312"/>
                </a:solidFill>
                <a:latin typeface="Times New Roman"/>
                <a:cs typeface="Times New Roman"/>
              </a:rPr>
              <a:t>were</a:t>
            </a:r>
            <a:r>
              <a:rPr sz="2000" spc="25" dirty="0">
                <a:solidFill>
                  <a:srgbClr val="121312"/>
                </a:solidFill>
                <a:latin typeface="Times New Roman"/>
                <a:cs typeface="Times New Roman"/>
              </a:rPr>
              <a:t> </a:t>
            </a:r>
            <a:r>
              <a:rPr sz="2000" dirty="0">
                <a:solidFill>
                  <a:srgbClr val="121312"/>
                </a:solidFill>
                <a:latin typeface="Times New Roman"/>
                <a:cs typeface="Times New Roman"/>
              </a:rPr>
              <a:t>his/her</a:t>
            </a:r>
            <a:r>
              <a:rPr sz="2000" spc="15" dirty="0">
                <a:solidFill>
                  <a:srgbClr val="121312"/>
                </a:solidFill>
                <a:latin typeface="Times New Roman"/>
                <a:cs typeface="Times New Roman"/>
              </a:rPr>
              <a:t> </a:t>
            </a:r>
            <a:r>
              <a:rPr sz="2000" dirty="0">
                <a:solidFill>
                  <a:srgbClr val="121312"/>
                </a:solidFill>
                <a:latin typeface="Times New Roman"/>
                <a:cs typeface="Times New Roman"/>
              </a:rPr>
              <a:t>ownwithout</a:t>
            </a:r>
            <a:r>
              <a:rPr sz="2000" spc="35" dirty="0">
                <a:solidFill>
                  <a:srgbClr val="121312"/>
                </a:solidFill>
                <a:latin typeface="Times New Roman"/>
                <a:cs typeface="Times New Roman"/>
              </a:rPr>
              <a:t> </a:t>
            </a:r>
            <a:r>
              <a:rPr sz="2000" dirty="0">
                <a:solidFill>
                  <a:srgbClr val="121312"/>
                </a:solidFill>
                <a:latin typeface="Times New Roman"/>
                <a:cs typeface="Times New Roman"/>
              </a:rPr>
              <a:t>explicit</a:t>
            </a:r>
            <a:r>
              <a:rPr sz="2000" spc="30" dirty="0">
                <a:solidFill>
                  <a:srgbClr val="121312"/>
                </a:solidFill>
                <a:latin typeface="Times New Roman"/>
                <a:cs typeface="Times New Roman"/>
              </a:rPr>
              <a:t> </a:t>
            </a:r>
            <a:r>
              <a:rPr sz="2000" dirty="0">
                <a:solidFill>
                  <a:srgbClr val="121312"/>
                </a:solidFill>
                <a:latin typeface="Times New Roman"/>
                <a:cs typeface="Times New Roman"/>
              </a:rPr>
              <a:t>acknowledgement.</a:t>
            </a:r>
            <a:r>
              <a:rPr sz="2000" spc="25" dirty="0">
                <a:solidFill>
                  <a:srgbClr val="121312"/>
                </a:solidFill>
                <a:latin typeface="Times New Roman"/>
                <a:cs typeface="Times New Roman"/>
              </a:rPr>
              <a:t> </a:t>
            </a:r>
            <a:r>
              <a:rPr sz="2000" spc="-20" dirty="0">
                <a:solidFill>
                  <a:srgbClr val="121312"/>
                </a:solidFill>
                <a:latin typeface="Times New Roman"/>
                <a:cs typeface="Times New Roman"/>
              </a:rPr>
              <a:t>Verbatim</a:t>
            </a:r>
            <a:r>
              <a:rPr sz="2000" spc="5" dirty="0">
                <a:solidFill>
                  <a:srgbClr val="121312"/>
                </a:solidFill>
                <a:latin typeface="Times New Roman"/>
                <a:cs typeface="Times New Roman"/>
              </a:rPr>
              <a:t> </a:t>
            </a:r>
            <a:r>
              <a:rPr sz="2000" dirty="0">
                <a:solidFill>
                  <a:srgbClr val="121312"/>
                </a:solidFill>
                <a:latin typeface="Times New Roman"/>
                <a:cs typeface="Times New Roman"/>
              </a:rPr>
              <a:t>copying</a:t>
            </a:r>
            <a:r>
              <a:rPr sz="2000" spc="25" dirty="0">
                <a:solidFill>
                  <a:srgbClr val="121312"/>
                </a:solidFill>
                <a:latin typeface="Times New Roman"/>
                <a:cs typeface="Times New Roman"/>
              </a:rPr>
              <a:t> </a:t>
            </a:r>
            <a:r>
              <a:rPr sz="2000" dirty="0">
                <a:solidFill>
                  <a:srgbClr val="121312"/>
                </a:solidFill>
                <a:latin typeface="Times New Roman"/>
                <a:cs typeface="Times New Roman"/>
              </a:rPr>
              <a:t>or</a:t>
            </a:r>
            <a:r>
              <a:rPr sz="2000" spc="25" dirty="0">
                <a:solidFill>
                  <a:srgbClr val="121312"/>
                </a:solidFill>
                <a:latin typeface="Times New Roman"/>
                <a:cs typeface="Times New Roman"/>
              </a:rPr>
              <a:t> </a:t>
            </a:r>
            <a:r>
              <a:rPr sz="2000" spc="-10" dirty="0">
                <a:solidFill>
                  <a:srgbClr val="121312"/>
                </a:solidFill>
                <a:latin typeface="Times New Roman"/>
                <a:cs typeface="Times New Roman"/>
              </a:rPr>
              <a:t>reusing 	</a:t>
            </a:r>
            <a:r>
              <a:rPr sz="2000" dirty="0">
                <a:solidFill>
                  <a:srgbClr val="121312"/>
                </a:solidFill>
                <a:latin typeface="Times New Roman"/>
                <a:cs typeface="Times New Roman"/>
              </a:rPr>
              <a:t>one’s</a:t>
            </a:r>
            <a:r>
              <a:rPr sz="2000" spc="320" dirty="0">
                <a:solidFill>
                  <a:srgbClr val="121312"/>
                </a:solidFill>
                <a:latin typeface="Times New Roman"/>
                <a:cs typeface="Times New Roman"/>
              </a:rPr>
              <a:t> </a:t>
            </a:r>
            <a:r>
              <a:rPr sz="2000" dirty="0">
                <a:solidFill>
                  <a:srgbClr val="121312"/>
                </a:solidFill>
                <a:latin typeface="Times New Roman"/>
                <a:cs typeface="Times New Roman"/>
              </a:rPr>
              <a:t>own</a:t>
            </a:r>
            <a:r>
              <a:rPr sz="2000" spc="320" dirty="0">
                <a:solidFill>
                  <a:srgbClr val="121312"/>
                </a:solidFill>
                <a:latin typeface="Times New Roman"/>
                <a:cs typeface="Times New Roman"/>
              </a:rPr>
              <a:t> </a:t>
            </a:r>
            <a:r>
              <a:rPr sz="2000" dirty="0">
                <a:solidFill>
                  <a:srgbClr val="121312"/>
                </a:solidFill>
                <a:latin typeface="Times New Roman"/>
                <a:cs typeface="Times New Roman"/>
              </a:rPr>
              <a:t>published</a:t>
            </a:r>
            <a:r>
              <a:rPr sz="2000" spc="330" dirty="0">
                <a:solidFill>
                  <a:srgbClr val="121312"/>
                </a:solidFill>
                <a:latin typeface="Times New Roman"/>
                <a:cs typeface="Times New Roman"/>
              </a:rPr>
              <a:t> </a:t>
            </a:r>
            <a:r>
              <a:rPr sz="2000" dirty="0">
                <a:solidFill>
                  <a:srgbClr val="121312"/>
                </a:solidFill>
                <a:latin typeface="Times New Roman"/>
                <a:cs typeface="Times New Roman"/>
              </a:rPr>
              <a:t>work</a:t>
            </a:r>
            <a:r>
              <a:rPr sz="2000" spc="320" dirty="0">
                <a:solidFill>
                  <a:srgbClr val="121312"/>
                </a:solidFill>
                <a:latin typeface="Times New Roman"/>
                <a:cs typeface="Times New Roman"/>
              </a:rPr>
              <a:t> </a:t>
            </a:r>
            <a:r>
              <a:rPr sz="2000" dirty="0">
                <a:solidFill>
                  <a:srgbClr val="121312"/>
                </a:solidFill>
                <a:latin typeface="Times New Roman"/>
                <a:cs typeface="Times New Roman"/>
              </a:rPr>
              <a:t>is</a:t>
            </a:r>
            <a:r>
              <a:rPr sz="2000" spc="325" dirty="0">
                <a:solidFill>
                  <a:srgbClr val="121312"/>
                </a:solidFill>
                <a:latin typeface="Times New Roman"/>
                <a:cs typeface="Times New Roman"/>
              </a:rPr>
              <a:t> </a:t>
            </a:r>
            <a:r>
              <a:rPr sz="2000" dirty="0">
                <a:solidFill>
                  <a:srgbClr val="121312"/>
                </a:solidFill>
                <a:latin typeface="Times New Roman"/>
                <a:cs typeface="Times New Roman"/>
              </a:rPr>
              <a:t>termed</a:t>
            </a:r>
            <a:r>
              <a:rPr sz="2000" spc="330" dirty="0">
                <a:solidFill>
                  <a:srgbClr val="121312"/>
                </a:solidFill>
                <a:latin typeface="Times New Roman"/>
                <a:cs typeface="Times New Roman"/>
              </a:rPr>
              <a:t> </a:t>
            </a:r>
            <a:r>
              <a:rPr sz="2000" dirty="0">
                <a:solidFill>
                  <a:srgbClr val="121312"/>
                </a:solidFill>
                <a:latin typeface="Times New Roman"/>
                <a:cs typeface="Times New Roman"/>
              </a:rPr>
              <a:t>as</a:t>
            </a:r>
            <a:r>
              <a:rPr sz="2000" spc="315" dirty="0">
                <a:solidFill>
                  <a:srgbClr val="121312"/>
                </a:solidFill>
                <a:latin typeface="Times New Roman"/>
                <a:cs typeface="Times New Roman"/>
              </a:rPr>
              <a:t> </a:t>
            </a:r>
            <a:r>
              <a:rPr sz="2000" spc="-10" dirty="0">
                <a:solidFill>
                  <a:srgbClr val="121312"/>
                </a:solidFill>
                <a:latin typeface="Times New Roman"/>
                <a:cs typeface="Times New Roman"/>
              </a:rPr>
              <a:t>self-</a:t>
            </a:r>
            <a:r>
              <a:rPr sz="2000" dirty="0">
                <a:solidFill>
                  <a:srgbClr val="121312"/>
                </a:solidFill>
                <a:latin typeface="Times New Roman"/>
                <a:cs typeface="Times New Roman"/>
              </a:rPr>
              <a:t>plagiarism</a:t>
            </a:r>
            <a:r>
              <a:rPr sz="2000" spc="310" dirty="0">
                <a:solidFill>
                  <a:srgbClr val="121312"/>
                </a:solidFill>
                <a:latin typeface="Times New Roman"/>
                <a:cs typeface="Times New Roman"/>
              </a:rPr>
              <a:t> </a:t>
            </a:r>
            <a:r>
              <a:rPr sz="2000" dirty="0">
                <a:solidFill>
                  <a:srgbClr val="121312"/>
                </a:solidFill>
                <a:latin typeface="Times New Roman"/>
                <a:cs typeface="Times New Roman"/>
              </a:rPr>
              <a:t>and</a:t>
            </a:r>
            <a:r>
              <a:rPr sz="2000" spc="335" dirty="0">
                <a:solidFill>
                  <a:srgbClr val="121312"/>
                </a:solidFill>
                <a:latin typeface="Times New Roman"/>
                <a:cs typeface="Times New Roman"/>
              </a:rPr>
              <a:t> </a:t>
            </a:r>
            <a:r>
              <a:rPr sz="2000" dirty="0">
                <a:solidFill>
                  <a:srgbClr val="121312"/>
                </a:solidFill>
                <a:latin typeface="Times New Roman"/>
                <a:cs typeface="Times New Roman"/>
              </a:rPr>
              <a:t>is</a:t>
            </a:r>
            <a:r>
              <a:rPr sz="2000" spc="325" dirty="0">
                <a:solidFill>
                  <a:srgbClr val="121312"/>
                </a:solidFill>
                <a:latin typeface="Times New Roman"/>
                <a:cs typeface="Times New Roman"/>
              </a:rPr>
              <a:t> </a:t>
            </a:r>
            <a:r>
              <a:rPr sz="2000" dirty="0">
                <a:solidFill>
                  <a:srgbClr val="121312"/>
                </a:solidFill>
                <a:latin typeface="Times New Roman"/>
                <a:cs typeface="Times New Roman"/>
              </a:rPr>
              <a:t>also</a:t>
            </a:r>
            <a:r>
              <a:rPr sz="2000" spc="330" dirty="0">
                <a:solidFill>
                  <a:srgbClr val="121312"/>
                </a:solidFill>
                <a:latin typeface="Times New Roman"/>
                <a:cs typeface="Times New Roman"/>
              </a:rPr>
              <a:t> </a:t>
            </a:r>
            <a:r>
              <a:rPr sz="2000" dirty="0">
                <a:solidFill>
                  <a:srgbClr val="121312"/>
                </a:solidFill>
                <a:latin typeface="Times New Roman"/>
                <a:cs typeface="Times New Roman"/>
              </a:rPr>
              <a:t>an</a:t>
            </a:r>
            <a:r>
              <a:rPr sz="2000" spc="320" dirty="0">
                <a:solidFill>
                  <a:srgbClr val="121312"/>
                </a:solidFill>
                <a:latin typeface="Times New Roman"/>
                <a:cs typeface="Times New Roman"/>
              </a:rPr>
              <a:t> </a:t>
            </a:r>
            <a:r>
              <a:rPr sz="2000" dirty="0">
                <a:solidFill>
                  <a:srgbClr val="121312"/>
                </a:solidFill>
                <a:latin typeface="Times New Roman"/>
                <a:cs typeface="Times New Roman"/>
              </a:rPr>
              <a:t>unacceptable</a:t>
            </a:r>
            <a:r>
              <a:rPr sz="2000" spc="320" dirty="0">
                <a:solidFill>
                  <a:srgbClr val="121312"/>
                </a:solidFill>
                <a:latin typeface="Times New Roman"/>
                <a:cs typeface="Times New Roman"/>
              </a:rPr>
              <a:t> </a:t>
            </a:r>
            <a:r>
              <a:rPr sz="2000" dirty="0">
                <a:solidFill>
                  <a:srgbClr val="121312"/>
                </a:solidFill>
                <a:latin typeface="Times New Roman"/>
                <a:cs typeface="Times New Roman"/>
              </a:rPr>
              <a:t>practice</a:t>
            </a:r>
            <a:r>
              <a:rPr sz="2000" spc="325" dirty="0">
                <a:solidFill>
                  <a:srgbClr val="121312"/>
                </a:solidFill>
                <a:latin typeface="Times New Roman"/>
                <a:cs typeface="Times New Roman"/>
              </a:rPr>
              <a:t> </a:t>
            </a:r>
            <a:r>
              <a:rPr sz="2000" spc="-25" dirty="0">
                <a:solidFill>
                  <a:srgbClr val="121312"/>
                </a:solidFill>
                <a:latin typeface="Times New Roman"/>
                <a:cs typeface="Times New Roman"/>
              </a:rPr>
              <a:t>in 	</a:t>
            </a:r>
            <a:r>
              <a:rPr sz="2000" dirty="0">
                <a:solidFill>
                  <a:srgbClr val="121312"/>
                </a:solidFill>
                <a:latin typeface="Times New Roman"/>
                <a:cs typeface="Times New Roman"/>
              </a:rPr>
              <a:t>scientific  literature.</a:t>
            </a:r>
            <a:r>
              <a:rPr sz="2000" spc="10" dirty="0">
                <a:solidFill>
                  <a:srgbClr val="121312"/>
                </a:solidFill>
                <a:latin typeface="Times New Roman"/>
                <a:cs typeface="Times New Roman"/>
              </a:rPr>
              <a:t>  </a:t>
            </a:r>
            <a:r>
              <a:rPr sz="2000" dirty="0">
                <a:solidFill>
                  <a:srgbClr val="121312"/>
                </a:solidFill>
                <a:latin typeface="Times New Roman"/>
                <a:cs typeface="Times New Roman"/>
              </a:rPr>
              <a:t>The</a:t>
            </a:r>
            <a:r>
              <a:rPr sz="2000" spc="10" dirty="0">
                <a:solidFill>
                  <a:srgbClr val="121312"/>
                </a:solidFill>
                <a:latin typeface="Times New Roman"/>
                <a:cs typeface="Times New Roman"/>
              </a:rPr>
              <a:t>  </a:t>
            </a:r>
            <a:r>
              <a:rPr sz="2000" dirty="0">
                <a:solidFill>
                  <a:srgbClr val="121312"/>
                </a:solidFill>
                <a:latin typeface="Times New Roman"/>
                <a:cs typeface="Times New Roman"/>
              </a:rPr>
              <a:t>increasing</a:t>
            </a:r>
            <a:r>
              <a:rPr sz="2000" spc="5" dirty="0">
                <a:solidFill>
                  <a:srgbClr val="121312"/>
                </a:solidFill>
                <a:latin typeface="Times New Roman"/>
                <a:cs typeface="Times New Roman"/>
              </a:rPr>
              <a:t>  </a:t>
            </a:r>
            <a:r>
              <a:rPr sz="2000" dirty="0">
                <a:solidFill>
                  <a:srgbClr val="121312"/>
                </a:solidFill>
                <a:latin typeface="Times New Roman"/>
                <a:cs typeface="Times New Roman"/>
              </a:rPr>
              <a:t>availability  of</a:t>
            </a:r>
            <a:r>
              <a:rPr sz="2000" spc="10" dirty="0">
                <a:solidFill>
                  <a:srgbClr val="121312"/>
                </a:solidFill>
                <a:latin typeface="Times New Roman"/>
                <a:cs typeface="Times New Roman"/>
              </a:rPr>
              <a:t>  </a:t>
            </a:r>
            <a:r>
              <a:rPr sz="2000" dirty="0">
                <a:solidFill>
                  <a:srgbClr val="121312"/>
                </a:solidFill>
                <a:latin typeface="Times New Roman"/>
                <a:cs typeface="Times New Roman"/>
              </a:rPr>
              <a:t>scientific</a:t>
            </a:r>
            <a:r>
              <a:rPr sz="2000" spc="495" dirty="0">
                <a:solidFill>
                  <a:srgbClr val="121312"/>
                </a:solidFill>
                <a:latin typeface="Times New Roman"/>
                <a:cs typeface="Times New Roman"/>
              </a:rPr>
              <a:t> </a:t>
            </a:r>
            <a:r>
              <a:rPr sz="2000" dirty="0">
                <a:solidFill>
                  <a:srgbClr val="121312"/>
                </a:solidFill>
                <a:latin typeface="Times New Roman"/>
                <a:cs typeface="Times New Roman"/>
              </a:rPr>
              <a:t>content  on</a:t>
            </a:r>
            <a:r>
              <a:rPr sz="2000" spc="10" dirty="0">
                <a:solidFill>
                  <a:srgbClr val="121312"/>
                </a:solidFill>
                <a:latin typeface="Times New Roman"/>
                <a:cs typeface="Times New Roman"/>
              </a:rPr>
              <a:t>  </a:t>
            </a:r>
            <a:r>
              <a:rPr sz="2000" dirty="0">
                <a:solidFill>
                  <a:srgbClr val="121312"/>
                </a:solidFill>
                <a:latin typeface="Times New Roman"/>
                <a:cs typeface="Times New Roman"/>
              </a:rPr>
              <a:t>the</a:t>
            </a:r>
            <a:r>
              <a:rPr sz="2000" spc="10" dirty="0">
                <a:solidFill>
                  <a:srgbClr val="121312"/>
                </a:solidFill>
                <a:latin typeface="Times New Roman"/>
                <a:cs typeface="Times New Roman"/>
              </a:rPr>
              <a:t>  </a:t>
            </a:r>
            <a:r>
              <a:rPr sz="2000" dirty="0">
                <a:solidFill>
                  <a:srgbClr val="121312"/>
                </a:solidFill>
                <a:latin typeface="Times New Roman"/>
                <a:cs typeface="Times New Roman"/>
              </a:rPr>
              <a:t>internet  seems</a:t>
            </a:r>
            <a:r>
              <a:rPr sz="2000" spc="5" dirty="0">
                <a:solidFill>
                  <a:srgbClr val="121312"/>
                </a:solidFill>
                <a:latin typeface="Times New Roman"/>
                <a:cs typeface="Times New Roman"/>
              </a:rPr>
              <a:t>  </a:t>
            </a:r>
            <a:r>
              <a:rPr sz="2000" spc="-25" dirty="0">
                <a:solidFill>
                  <a:srgbClr val="121312"/>
                </a:solidFill>
                <a:latin typeface="Times New Roman"/>
                <a:cs typeface="Times New Roman"/>
              </a:rPr>
              <a:t>to 	</a:t>
            </a:r>
            <a:r>
              <a:rPr sz="2000" dirty="0">
                <a:solidFill>
                  <a:srgbClr val="121312"/>
                </a:solidFill>
                <a:latin typeface="Times New Roman"/>
                <a:cs typeface="Times New Roman"/>
              </a:rPr>
              <a:t>encourage</a:t>
            </a:r>
            <a:r>
              <a:rPr sz="2000" spc="50" dirty="0">
                <a:solidFill>
                  <a:srgbClr val="121312"/>
                </a:solidFill>
                <a:latin typeface="Times New Roman"/>
                <a:cs typeface="Times New Roman"/>
              </a:rPr>
              <a:t>  </a:t>
            </a:r>
            <a:r>
              <a:rPr sz="2000" dirty="0">
                <a:solidFill>
                  <a:srgbClr val="121312"/>
                </a:solidFill>
                <a:latin typeface="Times New Roman"/>
                <a:cs typeface="Times New Roman"/>
              </a:rPr>
              <a:t>plagiarism</a:t>
            </a:r>
            <a:r>
              <a:rPr sz="2000" spc="40" dirty="0">
                <a:solidFill>
                  <a:srgbClr val="121312"/>
                </a:solidFill>
                <a:latin typeface="Times New Roman"/>
                <a:cs typeface="Times New Roman"/>
              </a:rPr>
              <a:t>  </a:t>
            </a:r>
            <a:r>
              <a:rPr sz="2000" dirty="0">
                <a:solidFill>
                  <a:srgbClr val="121312"/>
                </a:solidFill>
                <a:latin typeface="Times New Roman"/>
                <a:cs typeface="Times New Roman"/>
              </a:rPr>
              <a:t>in</a:t>
            </a:r>
            <a:r>
              <a:rPr sz="2000" spc="50" dirty="0">
                <a:solidFill>
                  <a:srgbClr val="121312"/>
                </a:solidFill>
                <a:latin typeface="Times New Roman"/>
                <a:cs typeface="Times New Roman"/>
              </a:rPr>
              <a:t>  </a:t>
            </a:r>
            <a:r>
              <a:rPr sz="2000" dirty="0">
                <a:solidFill>
                  <a:srgbClr val="121312"/>
                </a:solidFill>
                <a:latin typeface="Times New Roman"/>
                <a:cs typeface="Times New Roman"/>
              </a:rPr>
              <a:t>certain</a:t>
            </a:r>
            <a:r>
              <a:rPr sz="2000" spc="50" dirty="0">
                <a:solidFill>
                  <a:srgbClr val="121312"/>
                </a:solidFill>
                <a:latin typeface="Times New Roman"/>
                <a:cs typeface="Times New Roman"/>
              </a:rPr>
              <a:t>  </a:t>
            </a:r>
            <a:r>
              <a:rPr sz="2000" dirty="0">
                <a:solidFill>
                  <a:srgbClr val="121312"/>
                </a:solidFill>
                <a:latin typeface="Times New Roman"/>
                <a:cs typeface="Times New Roman"/>
              </a:rPr>
              <a:t>cases,</a:t>
            </a:r>
            <a:r>
              <a:rPr sz="2000" spc="45" dirty="0">
                <a:solidFill>
                  <a:srgbClr val="121312"/>
                </a:solidFill>
                <a:latin typeface="Times New Roman"/>
                <a:cs typeface="Times New Roman"/>
              </a:rPr>
              <a:t>  </a:t>
            </a:r>
            <a:r>
              <a:rPr sz="2000" dirty="0">
                <a:solidFill>
                  <a:srgbClr val="121312"/>
                </a:solidFill>
                <a:latin typeface="Times New Roman"/>
                <a:cs typeface="Times New Roman"/>
              </a:rPr>
              <a:t>but</a:t>
            </a:r>
            <a:r>
              <a:rPr sz="2000" spc="50" dirty="0">
                <a:solidFill>
                  <a:srgbClr val="121312"/>
                </a:solidFill>
                <a:latin typeface="Times New Roman"/>
                <a:cs typeface="Times New Roman"/>
              </a:rPr>
              <a:t>  </a:t>
            </a:r>
            <a:r>
              <a:rPr sz="2000" dirty="0">
                <a:solidFill>
                  <a:srgbClr val="121312"/>
                </a:solidFill>
                <a:latin typeface="Times New Roman"/>
                <a:cs typeface="Times New Roman"/>
              </a:rPr>
              <a:t>also</a:t>
            </a:r>
            <a:r>
              <a:rPr sz="2000" spc="50" dirty="0">
                <a:solidFill>
                  <a:srgbClr val="121312"/>
                </a:solidFill>
                <a:latin typeface="Times New Roman"/>
                <a:cs typeface="Times New Roman"/>
              </a:rPr>
              <a:t>  </a:t>
            </a:r>
            <a:r>
              <a:rPr sz="2000" dirty="0">
                <a:solidFill>
                  <a:srgbClr val="121312"/>
                </a:solidFill>
                <a:latin typeface="Times New Roman"/>
                <a:cs typeface="Times New Roman"/>
              </a:rPr>
              <a:t>enables</a:t>
            </a:r>
            <a:r>
              <a:rPr sz="2000" spc="45" dirty="0">
                <a:solidFill>
                  <a:srgbClr val="121312"/>
                </a:solidFill>
                <a:latin typeface="Times New Roman"/>
                <a:cs typeface="Times New Roman"/>
              </a:rPr>
              <a:t>  </a:t>
            </a:r>
            <a:r>
              <a:rPr sz="2000" dirty="0">
                <a:solidFill>
                  <a:srgbClr val="121312"/>
                </a:solidFill>
                <a:latin typeface="Times New Roman"/>
                <a:cs typeface="Times New Roman"/>
              </a:rPr>
              <a:t>detection</a:t>
            </a:r>
            <a:r>
              <a:rPr sz="2000" spc="55" dirty="0">
                <a:solidFill>
                  <a:srgbClr val="121312"/>
                </a:solidFill>
                <a:latin typeface="Times New Roman"/>
                <a:cs typeface="Times New Roman"/>
              </a:rPr>
              <a:t>  </a:t>
            </a:r>
            <a:r>
              <a:rPr sz="2000" dirty="0">
                <a:solidFill>
                  <a:srgbClr val="121312"/>
                </a:solidFill>
                <a:latin typeface="Times New Roman"/>
                <a:cs typeface="Times New Roman"/>
              </a:rPr>
              <a:t>of</a:t>
            </a:r>
            <a:r>
              <a:rPr sz="2000" spc="45" dirty="0">
                <a:solidFill>
                  <a:srgbClr val="121312"/>
                </a:solidFill>
                <a:latin typeface="Times New Roman"/>
                <a:cs typeface="Times New Roman"/>
              </a:rPr>
              <a:t>  </a:t>
            </a:r>
            <a:r>
              <a:rPr sz="2000" dirty="0">
                <a:solidFill>
                  <a:srgbClr val="121312"/>
                </a:solidFill>
                <a:latin typeface="Times New Roman"/>
                <a:cs typeface="Times New Roman"/>
              </a:rPr>
              <a:t>such</a:t>
            </a:r>
            <a:r>
              <a:rPr sz="2000" spc="50" dirty="0">
                <a:solidFill>
                  <a:srgbClr val="121312"/>
                </a:solidFill>
                <a:latin typeface="Times New Roman"/>
                <a:cs typeface="Times New Roman"/>
              </a:rPr>
              <a:t>  </a:t>
            </a:r>
            <a:r>
              <a:rPr sz="2000" dirty="0">
                <a:solidFill>
                  <a:srgbClr val="121312"/>
                </a:solidFill>
                <a:latin typeface="Times New Roman"/>
                <a:cs typeface="Times New Roman"/>
              </a:rPr>
              <a:t>practices</a:t>
            </a:r>
            <a:r>
              <a:rPr sz="2000" spc="50" dirty="0">
                <a:solidFill>
                  <a:srgbClr val="121312"/>
                </a:solidFill>
                <a:latin typeface="Times New Roman"/>
                <a:cs typeface="Times New Roman"/>
              </a:rPr>
              <a:t>  </a:t>
            </a:r>
            <a:r>
              <a:rPr sz="2000" spc="-10" dirty="0">
                <a:solidFill>
                  <a:srgbClr val="121312"/>
                </a:solidFill>
                <a:latin typeface="Times New Roman"/>
                <a:cs typeface="Times New Roman"/>
              </a:rPr>
              <a:t>through 	</a:t>
            </a:r>
            <a:r>
              <a:rPr sz="2000" dirty="0">
                <a:solidFill>
                  <a:srgbClr val="121312"/>
                </a:solidFill>
                <a:latin typeface="Times New Roman"/>
                <a:cs typeface="Times New Roman"/>
              </a:rPr>
              <a:t>automated</a:t>
            </a:r>
            <a:r>
              <a:rPr sz="2000" spc="-35" dirty="0">
                <a:solidFill>
                  <a:srgbClr val="121312"/>
                </a:solidFill>
                <a:latin typeface="Times New Roman"/>
                <a:cs typeface="Times New Roman"/>
              </a:rPr>
              <a:t> </a:t>
            </a:r>
            <a:r>
              <a:rPr sz="2000" dirty="0">
                <a:solidFill>
                  <a:srgbClr val="121312"/>
                </a:solidFill>
                <a:latin typeface="Times New Roman"/>
                <a:cs typeface="Times New Roman"/>
              </a:rPr>
              <a:t>software</a:t>
            </a:r>
            <a:r>
              <a:rPr sz="2000" spc="-40" dirty="0">
                <a:solidFill>
                  <a:srgbClr val="121312"/>
                </a:solidFill>
                <a:latin typeface="Times New Roman"/>
                <a:cs typeface="Times New Roman"/>
              </a:rPr>
              <a:t> </a:t>
            </a:r>
            <a:r>
              <a:rPr sz="2000" spc="-10" dirty="0">
                <a:solidFill>
                  <a:srgbClr val="121312"/>
                </a:solidFill>
                <a:latin typeface="Times New Roman"/>
                <a:cs typeface="Times New Roman"/>
              </a:rPr>
              <a:t>packages.</a:t>
            </a:r>
            <a:endParaRPr sz="2000" dirty="0">
              <a:latin typeface="Times New Roman"/>
              <a:cs typeface="Times New Roman"/>
            </a:endParaRPr>
          </a:p>
          <a:p>
            <a:pPr marL="239395" indent="-226695" algn="just">
              <a:lnSpc>
                <a:spcPct val="100000"/>
              </a:lnSpc>
              <a:spcBef>
                <a:spcPts val="755"/>
              </a:spcBef>
              <a:buFont typeface="Arial MT"/>
              <a:buChar char="•"/>
              <a:tabLst>
                <a:tab pos="239395" algn="l"/>
              </a:tabLst>
            </a:pPr>
            <a:r>
              <a:rPr sz="2000" spc="-20" dirty="0">
                <a:solidFill>
                  <a:srgbClr val="121312"/>
                </a:solidFill>
                <a:latin typeface="Times New Roman"/>
                <a:cs typeface="Times New Roman"/>
              </a:rPr>
              <a:t>A</a:t>
            </a:r>
            <a:r>
              <a:rPr sz="2000" spc="-114" dirty="0">
                <a:solidFill>
                  <a:srgbClr val="121312"/>
                </a:solidFill>
                <a:latin typeface="Times New Roman"/>
                <a:cs typeface="Times New Roman"/>
              </a:rPr>
              <a:t> </a:t>
            </a:r>
            <a:r>
              <a:rPr sz="2000" dirty="0">
                <a:solidFill>
                  <a:srgbClr val="121312"/>
                </a:solidFill>
                <a:latin typeface="Times New Roman"/>
                <a:cs typeface="Times New Roman"/>
              </a:rPr>
              <a:t>commonly</a:t>
            </a:r>
            <a:r>
              <a:rPr sz="2000" spc="-20" dirty="0">
                <a:solidFill>
                  <a:srgbClr val="121312"/>
                </a:solidFill>
                <a:latin typeface="Times New Roman"/>
                <a:cs typeface="Times New Roman"/>
              </a:rPr>
              <a:t> </a:t>
            </a:r>
            <a:r>
              <a:rPr sz="2000" dirty="0">
                <a:solidFill>
                  <a:srgbClr val="121312"/>
                </a:solidFill>
                <a:latin typeface="Times New Roman"/>
                <a:cs typeface="Times New Roman"/>
              </a:rPr>
              <a:t>used</a:t>
            </a:r>
            <a:r>
              <a:rPr sz="2000" spc="-25" dirty="0">
                <a:solidFill>
                  <a:srgbClr val="121312"/>
                </a:solidFill>
                <a:latin typeface="Times New Roman"/>
                <a:cs typeface="Times New Roman"/>
              </a:rPr>
              <a:t> </a:t>
            </a:r>
            <a:r>
              <a:rPr sz="2000" dirty="0">
                <a:solidFill>
                  <a:srgbClr val="121312"/>
                </a:solidFill>
                <a:latin typeface="Times New Roman"/>
                <a:cs typeface="Times New Roman"/>
              </a:rPr>
              <a:t>tool</a:t>
            </a:r>
            <a:r>
              <a:rPr sz="2000" spc="-25" dirty="0">
                <a:solidFill>
                  <a:srgbClr val="121312"/>
                </a:solidFill>
                <a:latin typeface="Times New Roman"/>
                <a:cs typeface="Times New Roman"/>
              </a:rPr>
              <a:t> </a:t>
            </a:r>
            <a:r>
              <a:rPr sz="2000" dirty="0">
                <a:solidFill>
                  <a:srgbClr val="121312"/>
                </a:solidFill>
                <a:latin typeface="Times New Roman"/>
                <a:cs typeface="Times New Roman"/>
              </a:rPr>
              <a:t>among</a:t>
            </a:r>
            <a:r>
              <a:rPr sz="2000" spc="-15" dirty="0">
                <a:solidFill>
                  <a:srgbClr val="121312"/>
                </a:solidFill>
                <a:latin typeface="Times New Roman"/>
                <a:cs typeface="Times New Roman"/>
              </a:rPr>
              <a:t> </a:t>
            </a:r>
            <a:r>
              <a:rPr sz="2000" dirty="0">
                <a:solidFill>
                  <a:srgbClr val="121312"/>
                </a:solidFill>
                <a:latin typeface="Times New Roman"/>
                <a:cs typeface="Times New Roman"/>
              </a:rPr>
              <a:t>researchers</a:t>
            </a:r>
            <a:r>
              <a:rPr sz="2000" spc="-35" dirty="0">
                <a:solidFill>
                  <a:srgbClr val="121312"/>
                </a:solidFill>
                <a:latin typeface="Times New Roman"/>
                <a:cs typeface="Times New Roman"/>
              </a:rPr>
              <a:t> </a:t>
            </a:r>
            <a:r>
              <a:rPr sz="2000" dirty="0">
                <a:solidFill>
                  <a:srgbClr val="121312"/>
                </a:solidFill>
                <a:latin typeface="Times New Roman"/>
                <a:cs typeface="Times New Roman"/>
              </a:rPr>
              <a:t>is</a:t>
            </a:r>
            <a:r>
              <a:rPr sz="2000" spc="-20" dirty="0">
                <a:solidFill>
                  <a:srgbClr val="121312"/>
                </a:solidFill>
                <a:latin typeface="Times New Roman"/>
                <a:cs typeface="Times New Roman"/>
              </a:rPr>
              <a:t> </a:t>
            </a:r>
            <a:r>
              <a:rPr sz="2000" b="1" dirty="0">
                <a:solidFill>
                  <a:srgbClr val="121312"/>
                </a:solidFill>
                <a:latin typeface="Times New Roman"/>
                <a:cs typeface="Times New Roman"/>
              </a:rPr>
              <a:t>iTheticate:</a:t>
            </a:r>
            <a:r>
              <a:rPr sz="2000" b="1" spc="-45" dirty="0">
                <a:solidFill>
                  <a:srgbClr val="121312"/>
                </a:solidFill>
                <a:latin typeface="Times New Roman"/>
                <a:cs typeface="Times New Roman"/>
              </a:rPr>
              <a:t> </a:t>
            </a:r>
            <a:r>
              <a:rPr sz="2000" u="sng" spc="-10" dirty="0">
                <a:solidFill>
                  <a:srgbClr val="0462C1"/>
                </a:solidFill>
                <a:uFill>
                  <a:solidFill>
                    <a:srgbClr val="0462C1"/>
                  </a:solidFill>
                </a:uFill>
                <a:latin typeface="Times New Roman"/>
                <a:cs typeface="Times New Roman"/>
                <a:hlinkClick r:id="rId2"/>
              </a:rPr>
              <a:t>http://www.ithenticate.com/</a:t>
            </a:r>
            <a:r>
              <a:rPr sz="2000" spc="-10" dirty="0">
                <a:solidFill>
                  <a:srgbClr val="0000FF"/>
                </a:solidFill>
                <a:latin typeface="Times New Roman"/>
                <a:cs typeface="Times New Roman"/>
                <a:hlinkClick r:id="rId2"/>
              </a:rPr>
              <a:t>.</a:t>
            </a:r>
            <a:endParaRPr sz="2000" dirty="0">
              <a:latin typeface="Times New Roman"/>
              <a:cs typeface="Times New Roman"/>
            </a:endParaRPr>
          </a:p>
          <a:p>
            <a:pPr marL="238760" marR="6350" indent="-226695" algn="just">
              <a:lnSpc>
                <a:spcPts val="2160"/>
              </a:lnSpc>
              <a:spcBef>
                <a:spcPts val="1040"/>
              </a:spcBef>
              <a:buFont typeface="Arial MT"/>
              <a:buChar char="•"/>
              <a:tabLst>
                <a:tab pos="241300" algn="l"/>
              </a:tabLst>
            </a:pPr>
            <a:r>
              <a:rPr sz="2000" dirty="0">
                <a:solidFill>
                  <a:srgbClr val="1F2023"/>
                </a:solidFill>
                <a:latin typeface="Times New Roman"/>
                <a:cs typeface="Times New Roman"/>
              </a:rPr>
              <a:t>iThenticate</a:t>
            </a:r>
            <a:r>
              <a:rPr sz="2000" spc="125" dirty="0">
                <a:solidFill>
                  <a:srgbClr val="1F2023"/>
                </a:solidFill>
                <a:latin typeface="Times New Roman"/>
                <a:cs typeface="Times New Roman"/>
              </a:rPr>
              <a:t> </a:t>
            </a:r>
            <a:r>
              <a:rPr sz="2000" dirty="0">
                <a:solidFill>
                  <a:srgbClr val="1F2023"/>
                </a:solidFill>
                <a:latin typeface="Times New Roman"/>
                <a:cs typeface="Times New Roman"/>
              </a:rPr>
              <a:t>is</a:t>
            </a:r>
            <a:r>
              <a:rPr sz="2000" spc="110" dirty="0">
                <a:solidFill>
                  <a:srgbClr val="1F2023"/>
                </a:solidFill>
                <a:latin typeface="Times New Roman"/>
                <a:cs typeface="Times New Roman"/>
              </a:rPr>
              <a:t> </a:t>
            </a:r>
            <a:r>
              <a:rPr sz="2000" dirty="0">
                <a:solidFill>
                  <a:srgbClr val="1F2023"/>
                </a:solidFill>
                <a:latin typeface="Times New Roman"/>
                <a:cs typeface="Times New Roman"/>
              </a:rPr>
              <a:t>a</a:t>
            </a:r>
            <a:r>
              <a:rPr sz="2000" spc="135" dirty="0">
                <a:solidFill>
                  <a:srgbClr val="1F2023"/>
                </a:solidFill>
                <a:latin typeface="Times New Roman"/>
                <a:cs typeface="Times New Roman"/>
              </a:rPr>
              <a:t> </a:t>
            </a:r>
            <a:r>
              <a:rPr sz="2000" dirty="0">
                <a:solidFill>
                  <a:srgbClr val="040C28"/>
                </a:solidFill>
                <a:latin typeface="Times New Roman"/>
                <a:cs typeface="Times New Roman"/>
              </a:rPr>
              <a:t>plagiarism</a:t>
            </a:r>
            <a:r>
              <a:rPr sz="2000" spc="114" dirty="0">
                <a:solidFill>
                  <a:srgbClr val="040C28"/>
                </a:solidFill>
                <a:latin typeface="Times New Roman"/>
                <a:cs typeface="Times New Roman"/>
              </a:rPr>
              <a:t> </a:t>
            </a:r>
            <a:r>
              <a:rPr sz="2000" dirty="0">
                <a:solidFill>
                  <a:srgbClr val="040C28"/>
                </a:solidFill>
                <a:latin typeface="Times New Roman"/>
                <a:cs typeface="Times New Roman"/>
              </a:rPr>
              <a:t>detection</a:t>
            </a:r>
            <a:r>
              <a:rPr sz="2000" spc="130" dirty="0">
                <a:solidFill>
                  <a:srgbClr val="040C28"/>
                </a:solidFill>
                <a:latin typeface="Times New Roman"/>
                <a:cs typeface="Times New Roman"/>
              </a:rPr>
              <a:t> </a:t>
            </a:r>
            <a:r>
              <a:rPr sz="2000" dirty="0">
                <a:solidFill>
                  <a:srgbClr val="040C28"/>
                </a:solidFill>
                <a:latin typeface="Times New Roman"/>
                <a:cs typeface="Times New Roman"/>
              </a:rPr>
              <a:t>service</a:t>
            </a:r>
            <a:r>
              <a:rPr sz="2000" spc="125" dirty="0">
                <a:solidFill>
                  <a:srgbClr val="040C28"/>
                </a:solidFill>
                <a:latin typeface="Times New Roman"/>
                <a:cs typeface="Times New Roman"/>
              </a:rPr>
              <a:t> </a:t>
            </a:r>
            <a:r>
              <a:rPr sz="2000" dirty="0">
                <a:solidFill>
                  <a:srgbClr val="040C28"/>
                </a:solidFill>
                <a:latin typeface="Times New Roman"/>
                <a:cs typeface="Times New Roman"/>
              </a:rPr>
              <a:t>for</a:t>
            </a:r>
            <a:r>
              <a:rPr sz="2000" spc="120" dirty="0">
                <a:solidFill>
                  <a:srgbClr val="040C28"/>
                </a:solidFill>
                <a:latin typeface="Times New Roman"/>
                <a:cs typeface="Times New Roman"/>
              </a:rPr>
              <a:t> </a:t>
            </a:r>
            <a:r>
              <a:rPr sz="2000" dirty="0">
                <a:solidFill>
                  <a:srgbClr val="040C28"/>
                </a:solidFill>
                <a:latin typeface="Times New Roman"/>
                <a:cs typeface="Times New Roman"/>
              </a:rPr>
              <a:t>the</a:t>
            </a:r>
            <a:r>
              <a:rPr sz="2000" spc="135" dirty="0">
                <a:solidFill>
                  <a:srgbClr val="040C28"/>
                </a:solidFill>
                <a:latin typeface="Times New Roman"/>
                <a:cs typeface="Times New Roman"/>
              </a:rPr>
              <a:t> </a:t>
            </a:r>
            <a:r>
              <a:rPr sz="2000" dirty="0">
                <a:solidFill>
                  <a:srgbClr val="040C28"/>
                </a:solidFill>
                <a:latin typeface="Times New Roman"/>
                <a:cs typeface="Times New Roman"/>
              </a:rPr>
              <a:t>corporate</a:t>
            </a:r>
            <a:r>
              <a:rPr sz="2000" spc="125" dirty="0">
                <a:solidFill>
                  <a:srgbClr val="040C28"/>
                </a:solidFill>
                <a:latin typeface="Times New Roman"/>
                <a:cs typeface="Times New Roman"/>
              </a:rPr>
              <a:t> </a:t>
            </a:r>
            <a:r>
              <a:rPr sz="2000" dirty="0">
                <a:solidFill>
                  <a:srgbClr val="040C28"/>
                </a:solidFill>
                <a:latin typeface="Times New Roman"/>
                <a:cs typeface="Times New Roman"/>
              </a:rPr>
              <a:t>market</a:t>
            </a:r>
            <a:r>
              <a:rPr sz="2000" dirty="0">
                <a:solidFill>
                  <a:srgbClr val="1F2023"/>
                </a:solidFill>
                <a:latin typeface="Times New Roman"/>
                <a:cs typeface="Times New Roman"/>
              </a:rPr>
              <a:t>,</a:t>
            </a:r>
            <a:r>
              <a:rPr sz="2000" spc="125" dirty="0">
                <a:solidFill>
                  <a:srgbClr val="1F2023"/>
                </a:solidFill>
                <a:latin typeface="Times New Roman"/>
                <a:cs typeface="Times New Roman"/>
              </a:rPr>
              <a:t> </a:t>
            </a:r>
            <a:r>
              <a:rPr sz="2000" dirty="0">
                <a:solidFill>
                  <a:srgbClr val="1F2023"/>
                </a:solidFill>
                <a:latin typeface="Times New Roman"/>
                <a:cs typeface="Times New Roman"/>
              </a:rPr>
              <a:t>from</a:t>
            </a:r>
            <a:r>
              <a:rPr sz="2000" spc="125" dirty="0">
                <a:solidFill>
                  <a:srgbClr val="1F2023"/>
                </a:solidFill>
                <a:latin typeface="Times New Roman"/>
                <a:cs typeface="Times New Roman"/>
              </a:rPr>
              <a:t> </a:t>
            </a:r>
            <a:r>
              <a:rPr sz="2000" dirty="0">
                <a:solidFill>
                  <a:srgbClr val="1F2023"/>
                </a:solidFill>
                <a:latin typeface="Times New Roman"/>
                <a:cs typeface="Times New Roman"/>
              </a:rPr>
              <a:t>Turnitin,</a:t>
            </a:r>
            <a:r>
              <a:rPr sz="2000" spc="140" dirty="0">
                <a:solidFill>
                  <a:srgbClr val="1F2023"/>
                </a:solidFill>
                <a:latin typeface="Times New Roman"/>
                <a:cs typeface="Times New Roman"/>
              </a:rPr>
              <a:t> </a:t>
            </a:r>
            <a:r>
              <a:rPr sz="2000" dirty="0">
                <a:solidFill>
                  <a:srgbClr val="1F2023"/>
                </a:solidFill>
                <a:latin typeface="Times New Roman"/>
                <a:cs typeface="Times New Roman"/>
              </a:rPr>
              <a:t>LLC,</a:t>
            </a:r>
            <a:r>
              <a:rPr sz="2000" spc="135" dirty="0">
                <a:solidFill>
                  <a:srgbClr val="1F2023"/>
                </a:solidFill>
                <a:latin typeface="Times New Roman"/>
                <a:cs typeface="Times New Roman"/>
              </a:rPr>
              <a:t> </a:t>
            </a:r>
            <a:r>
              <a:rPr sz="2000" spc="-10" dirty="0">
                <a:solidFill>
                  <a:srgbClr val="1F2023"/>
                </a:solidFill>
                <a:latin typeface="Times New Roman"/>
                <a:cs typeface="Times New Roman"/>
              </a:rPr>
              <a:t>which 	</a:t>
            </a:r>
            <a:r>
              <a:rPr sz="2000" dirty="0">
                <a:solidFill>
                  <a:srgbClr val="1F2023"/>
                </a:solidFill>
                <a:latin typeface="Times New Roman"/>
                <a:cs typeface="Times New Roman"/>
              </a:rPr>
              <a:t>also</a:t>
            </a:r>
            <a:r>
              <a:rPr sz="2000" spc="-20" dirty="0">
                <a:solidFill>
                  <a:srgbClr val="1F2023"/>
                </a:solidFill>
                <a:latin typeface="Times New Roman"/>
                <a:cs typeface="Times New Roman"/>
              </a:rPr>
              <a:t> </a:t>
            </a:r>
            <a:r>
              <a:rPr sz="2000" dirty="0">
                <a:solidFill>
                  <a:srgbClr val="1F2023"/>
                </a:solidFill>
                <a:latin typeface="Times New Roman"/>
                <a:cs typeface="Times New Roman"/>
              </a:rPr>
              <a:t>runs</a:t>
            </a:r>
            <a:r>
              <a:rPr sz="2000" spc="-25" dirty="0">
                <a:solidFill>
                  <a:srgbClr val="1F2023"/>
                </a:solidFill>
                <a:latin typeface="Times New Roman"/>
                <a:cs typeface="Times New Roman"/>
              </a:rPr>
              <a:t> </a:t>
            </a:r>
            <a:r>
              <a:rPr sz="2000" spc="-10" dirty="0">
                <a:solidFill>
                  <a:srgbClr val="1F2023"/>
                </a:solidFill>
                <a:latin typeface="Times New Roman"/>
                <a:cs typeface="Times New Roman"/>
              </a:rPr>
              <a:t>Plagiarism.org.</a:t>
            </a:r>
            <a:endParaRPr sz="2000" dirty="0">
              <a:latin typeface="Times New Roman"/>
              <a:cs typeface="Times New Roman"/>
            </a:endParaRPr>
          </a:p>
        </p:txBody>
      </p:sp>
    </p:spTree>
    <p:extLst>
      <p:ext uri="{BB962C8B-B14F-4D97-AF65-F5344CB8AC3E}">
        <p14:creationId xmlns:p14="http://schemas.microsoft.com/office/powerpoint/2010/main" val="15554340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43</a:t>
            </a:fld>
            <a:endParaRPr lang="en-IN"/>
          </a:p>
        </p:txBody>
      </p:sp>
      <p:pic>
        <p:nvPicPr>
          <p:cNvPr id="5" name="Picture 4"/>
          <p:cNvPicPr>
            <a:picLocks noChangeAspect="1"/>
          </p:cNvPicPr>
          <p:nvPr/>
        </p:nvPicPr>
        <p:blipFill>
          <a:blip r:embed="rId2"/>
          <a:stretch>
            <a:fillRect/>
          </a:stretch>
        </p:blipFill>
        <p:spPr>
          <a:xfrm>
            <a:off x="777240" y="1295400"/>
            <a:ext cx="10927080" cy="4632960"/>
          </a:xfrm>
          <a:prstGeom prst="rect">
            <a:avLst/>
          </a:prstGeom>
        </p:spPr>
      </p:pic>
    </p:spTree>
    <p:extLst>
      <p:ext uri="{BB962C8B-B14F-4D97-AF65-F5344CB8AC3E}">
        <p14:creationId xmlns:p14="http://schemas.microsoft.com/office/powerpoint/2010/main" val="32465847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44</a:t>
            </a:fld>
            <a:endParaRPr lang="en-IN"/>
          </a:p>
        </p:txBody>
      </p:sp>
      <p:pic>
        <p:nvPicPr>
          <p:cNvPr id="5" name="Picture 4"/>
          <p:cNvPicPr>
            <a:picLocks noChangeAspect="1"/>
          </p:cNvPicPr>
          <p:nvPr/>
        </p:nvPicPr>
        <p:blipFill>
          <a:blip r:embed="rId2"/>
          <a:stretch>
            <a:fillRect/>
          </a:stretch>
        </p:blipFill>
        <p:spPr>
          <a:xfrm>
            <a:off x="624840" y="1300162"/>
            <a:ext cx="10805159" cy="4923666"/>
          </a:xfrm>
          <a:prstGeom prst="rect">
            <a:avLst/>
          </a:prstGeom>
        </p:spPr>
      </p:pic>
    </p:spTree>
    <p:extLst>
      <p:ext uri="{BB962C8B-B14F-4D97-AF65-F5344CB8AC3E}">
        <p14:creationId xmlns:p14="http://schemas.microsoft.com/office/powerpoint/2010/main" val="482029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45</a:t>
            </a:fld>
            <a:endParaRPr lang="en-IN"/>
          </a:p>
        </p:txBody>
      </p:sp>
      <p:pic>
        <p:nvPicPr>
          <p:cNvPr id="5" name="Picture 4"/>
          <p:cNvPicPr>
            <a:picLocks noChangeAspect="1"/>
          </p:cNvPicPr>
          <p:nvPr/>
        </p:nvPicPr>
        <p:blipFill>
          <a:blip r:embed="rId2"/>
          <a:stretch>
            <a:fillRect/>
          </a:stretch>
        </p:blipFill>
        <p:spPr>
          <a:xfrm>
            <a:off x="914400" y="1127760"/>
            <a:ext cx="10576559" cy="4709160"/>
          </a:xfrm>
          <a:prstGeom prst="rect">
            <a:avLst/>
          </a:prstGeom>
        </p:spPr>
      </p:pic>
    </p:spTree>
    <p:extLst>
      <p:ext uri="{BB962C8B-B14F-4D97-AF65-F5344CB8AC3E}">
        <p14:creationId xmlns:p14="http://schemas.microsoft.com/office/powerpoint/2010/main" val="8924791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46</a:t>
            </a:fld>
            <a:endParaRPr lang="en-IN"/>
          </a:p>
        </p:txBody>
      </p:sp>
      <p:pic>
        <p:nvPicPr>
          <p:cNvPr id="5" name="Picture 4"/>
          <p:cNvPicPr>
            <a:picLocks noChangeAspect="1"/>
          </p:cNvPicPr>
          <p:nvPr/>
        </p:nvPicPr>
        <p:blipFill>
          <a:blip r:embed="rId2"/>
          <a:stretch>
            <a:fillRect/>
          </a:stretch>
        </p:blipFill>
        <p:spPr>
          <a:xfrm>
            <a:off x="1142996" y="1569720"/>
            <a:ext cx="10165084" cy="2845117"/>
          </a:xfrm>
          <a:prstGeom prst="rect">
            <a:avLst/>
          </a:prstGeom>
        </p:spPr>
      </p:pic>
    </p:spTree>
    <p:extLst>
      <p:ext uri="{BB962C8B-B14F-4D97-AF65-F5344CB8AC3E}">
        <p14:creationId xmlns:p14="http://schemas.microsoft.com/office/powerpoint/2010/main" val="29012293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723999"/>
            <a:ext cx="8050530" cy="1630680"/>
          </a:xfrm>
          <a:prstGeom prst="rect">
            <a:avLst/>
          </a:prstGeom>
        </p:spPr>
        <p:txBody>
          <a:bodyPr vert="horz" wrap="square" lIns="0" tIns="108585" rIns="0" bIns="0" rtlCol="0">
            <a:spAutoFit/>
          </a:bodyPr>
          <a:lstStyle/>
          <a:p>
            <a:pPr marL="12700">
              <a:lnSpc>
                <a:spcPct val="100000"/>
              </a:lnSpc>
              <a:spcBef>
                <a:spcPts val="855"/>
              </a:spcBef>
            </a:pPr>
            <a:r>
              <a:rPr sz="2000" dirty="0">
                <a:solidFill>
                  <a:srgbClr val="121312"/>
                </a:solidFill>
                <a:latin typeface="Times New Roman"/>
                <a:cs typeface="Times New Roman"/>
              </a:rPr>
              <a:t>How</a:t>
            </a:r>
            <a:r>
              <a:rPr sz="2000" spc="-15" dirty="0">
                <a:solidFill>
                  <a:srgbClr val="121312"/>
                </a:solidFill>
                <a:latin typeface="Times New Roman"/>
                <a:cs typeface="Times New Roman"/>
              </a:rPr>
              <a:t> </a:t>
            </a:r>
            <a:r>
              <a:rPr sz="2000" dirty="0">
                <a:solidFill>
                  <a:srgbClr val="121312"/>
                </a:solidFill>
                <a:latin typeface="Times New Roman"/>
                <a:cs typeface="Times New Roman"/>
              </a:rPr>
              <a:t>are</a:t>
            </a:r>
            <a:r>
              <a:rPr sz="2000" spc="-25" dirty="0">
                <a:solidFill>
                  <a:srgbClr val="121312"/>
                </a:solidFill>
                <a:latin typeface="Times New Roman"/>
                <a:cs typeface="Times New Roman"/>
              </a:rPr>
              <a:t> </a:t>
            </a:r>
            <a:r>
              <a:rPr sz="2000" dirty="0">
                <a:solidFill>
                  <a:srgbClr val="121312"/>
                </a:solidFill>
                <a:latin typeface="Times New Roman"/>
                <a:cs typeface="Times New Roman"/>
              </a:rPr>
              <a:t>supervisors,</a:t>
            </a:r>
            <a:r>
              <a:rPr sz="2000" spc="-50" dirty="0">
                <a:solidFill>
                  <a:srgbClr val="121312"/>
                </a:solidFill>
                <a:latin typeface="Times New Roman"/>
                <a:cs typeface="Times New Roman"/>
              </a:rPr>
              <a:t> </a:t>
            </a:r>
            <a:r>
              <a:rPr sz="2000" dirty="0">
                <a:solidFill>
                  <a:srgbClr val="121312"/>
                </a:solidFill>
                <a:latin typeface="Times New Roman"/>
                <a:cs typeface="Times New Roman"/>
              </a:rPr>
              <a:t>reviewers</a:t>
            </a:r>
            <a:r>
              <a:rPr sz="2000" spc="-30" dirty="0">
                <a:solidFill>
                  <a:srgbClr val="121312"/>
                </a:solidFill>
                <a:latin typeface="Times New Roman"/>
                <a:cs typeface="Times New Roman"/>
              </a:rPr>
              <a:t> </a:t>
            </a:r>
            <a:r>
              <a:rPr sz="2000" dirty="0">
                <a:solidFill>
                  <a:srgbClr val="121312"/>
                </a:solidFill>
                <a:latin typeface="Times New Roman"/>
                <a:cs typeface="Times New Roman"/>
              </a:rPr>
              <a:t>or</a:t>
            </a:r>
            <a:r>
              <a:rPr sz="2000" spc="-25" dirty="0">
                <a:solidFill>
                  <a:srgbClr val="121312"/>
                </a:solidFill>
                <a:latin typeface="Times New Roman"/>
                <a:cs typeface="Times New Roman"/>
              </a:rPr>
              <a:t> </a:t>
            </a:r>
            <a:r>
              <a:rPr sz="2000" dirty="0">
                <a:solidFill>
                  <a:srgbClr val="121312"/>
                </a:solidFill>
                <a:latin typeface="Times New Roman"/>
                <a:cs typeface="Times New Roman"/>
              </a:rPr>
              <a:t>editors</a:t>
            </a:r>
            <a:r>
              <a:rPr sz="2000" spc="-40" dirty="0">
                <a:solidFill>
                  <a:srgbClr val="121312"/>
                </a:solidFill>
                <a:latin typeface="Times New Roman"/>
                <a:cs typeface="Times New Roman"/>
              </a:rPr>
              <a:t> </a:t>
            </a:r>
            <a:r>
              <a:rPr sz="2000" dirty="0">
                <a:solidFill>
                  <a:srgbClr val="121312"/>
                </a:solidFill>
                <a:latin typeface="Times New Roman"/>
                <a:cs typeface="Times New Roman"/>
              </a:rPr>
              <a:t>alerted</a:t>
            </a:r>
            <a:r>
              <a:rPr sz="2000" spc="-35" dirty="0">
                <a:solidFill>
                  <a:srgbClr val="121312"/>
                </a:solidFill>
                <a:latin typeface="Times New Roman"/>
                <a:cs typeface="Times New Roman"/>
              </a:rPr>
              <a:t> </a:t>
            </a:r>
            <a:r>
              <a:rPr sz="2000" dirty="0">
                <a:solidFill>
                  <a:srgbClr val="121312"/>
                </a:solidFill>
                <a:latin typeface="Times New Roman"/>
                <a:cs typeface="Times New Roman"/>
              </a:rPr>
              <a:t>to</a:t>
            </a:r>
            <a:r>
              <a:rPr sz="2000" spc="-10" dirty="0">
                <a:solidFill>
                  <a:srgbClr val="121312"/>
                </a:solidFill>
                <a:latin typeface="Times New Roman"/>
                <a:cs typeface="Times New Roman"/>
              </a:rPr>
              <a:t> plagiarism?</a:t>
            </a:r>
            <a:endParaRPr sz="2000">
              <a:latin typeface="Times New Roman"/>
              <a:cs typeface="Times New Roman"/>
            </a:endParaRPr>
          </a:p>
          <a:p>
            <a:pPr marL="313690" indent="-300990">
              <a:lnSpc>
                <a:spcPct val="100000"/>
              </a:lnSpc>
              <a:spcBef>
                <a:spcPts val="755"/>
              </a:spcBef>
              <a:buAutoNum type="romanLcParenBoth"/>
              <a:tabLst>
                <a:tab pos="313690" algn="l"/>
              </a:tabLst>
            </a:pPr>
            <a:r>
              <a:rPr sz="2000" b="1" dirty="0">
                <a:solidFill>
                  <a:srgbClr val="121312"/>
                </a:solidFill>
                <a:latin typeface="Times New Roman"/>
                <a:cs typeface="Times New Roman"/>
              </a:rPr>
              <a:t>Original</a:t>
            </a:r>
            <a:r>
              <a:rPr sz="2000" b="1" spc="-35" dirty="0">
                <a:solidFill>
                  <a:srgbClr val="121312"/>
                </a:solidFill>
                <a:latin typeface="Times New Roman"/>
                <a:cs typeface="Times New Roman"/>
              </a:rPr>
              <a:t> </a:t>
            </a:r>
            <a:r>
              <a:rPr sz="2000" b="1" dirty="0">
                <a:solidFill>
                  <a:srgbClr val="121312"/>
                </a:solidFill>
                <a:latin typeface="Times New Roman"/>
                <a:cs typeface="Times New Roman"/>
              </a:rPr>
              <a:t>author</a:t>
            </a:r>
            <a:r>
              <a:rPr sz="2000" b="1" spc="-60" dirty="0">
                <a:solidFill>
                  <a:srgbClr val="121312"/>
                </a:solidFill>
                <a:latin typeface="Times New Roman"/>
                <a:cs typeface="Times New Roman"/>
              </a:rPr>
              <a:t> </a:t>
            </a:r>
            <a:r>
              <a:rPr sz="2000" b="1" dirty="0">
                <a:solidFill>
                  <a:srgbClr val="121312"/>
                </a:solidFill>
                <a:latin typeface="Times New Roman"/>
                <a:cs typeface="Times New Roman"/>
              </a:rPr>
              <a:t>comes</a:t>
            </a:r>
            <a:r>
              <a:rPr sz="2000" b="1" spc="-20" dirty="0">
                <a:solidFill>
                  <a:srgbClr val="121312"/>
                </a:solidFill>
                <a:latin typeface="Times New Roman"/>
                <a:cs typeface="Times New Roman"/>
              </a:rPr>
              <a:t> </a:t>
            </a:r>
            <a:r>
              <a:rPr sz="2000" b="1" dirty="0">
                <a:solidFill>
                  <a:srgbClr val="121312"/>
                </a:solidFill>
                <a:latin typeface="Times New Roman"/>
                <a:cs typeface="Times New Roman"/>
              </a:rPr>
              <a:t>to</a:t>
            </a:r>
            <a:r>
              <a:rPr sz="2000" b="1" spc="-10" dirty="0">
                <a:solidFill>
                  <a:srgbClr val="121312"/>
                </a:solidFill>
                <a:latin typeface="Times New Roman"/>
                <a:cs typeface="Times New Roman"/>
              </a:rPr>
              <a:t> </a:t>
            </a:r>
            <a:r>
              <a:rPr sz="2000" b="1" dirty="0">
                <a:solidFill>
                  <a:srgbClr val="121312"/>
                </a:solidFill>
                <a:latin typeface="Times New Roman"/>
                <a:cs typeface="Times New Roman"/>
              </a:rPr>
              <a:t>know</a:t>
            </a:r>
            <a:r>
              <a:rPr sz="2000" b="1" spc="-15" dirty="0">
                <a:solidFill>
                  <a:srgbClr val="121312"/>
                </a:solidFill>
                <a:latin typeface="Times New Roman"/>
                <a:cs typeface="Times New Roman"/>
              </a:rPr>
              <a:t> </a:t>
            </a:r>
            <a:r>
              <a:rPr sz="2000" b="1" dirty="0">
                <a:solidFill>
                  <a:srgbClr val="121312"/>
                </a:solidFill>
                <a:latin typeface="Times New Roman"/>
                <a:cs typeface="Times New Roman"/>
              </a:rPr>
              <a:t>and</a:t>
            </a:r>
            <a:r>
              <a:rPr sz="2000" b="1" spc="-20" dirty="0">
                <a:solidFill>
                  <a:srgbClr val="121312"/>
                </a:solidFill>
                <a:latin typeface="Times New Roman"/>
                <a:cs typeface="Times New Roman"/>
              </a:rPr>
              <a:t> </a:t>
            </a:r>
            <a:r>
              <a:rPr sz="2000" b="1" dirty="0">
                <a:solidFill>
                  <a:srgbClr val="121312"/>
                </a:solidFill>
                <a:latin typeface="Times New Roman"/>
                <a:cs typeface="Times New Roman"/>
              </a:rPr>
              <a:t>informs</a:t>
            </a:r>
            <a:r>
              <a:rPr sz="2000" b="1" spc="-35" dirty="0">
                <a:solidFill>
                  <a:srgbClr val="121312"/>
                </a:solidFill>
                <a:latin typeface="Times New Roman"/>
                <a:cs typeface="Times New Roman"/>
              </a:rPr>
              <a:t> </a:t>
            </a:r>
            <a:r>
              <a:rPr sz="2000" b="1" dirty="0">
                <a:solidFill>
                  <a:srgbClr val="121312"/>
                </a:solidFill>
                <a:latin typeface="Times New Roman"/>
                <a:cs typeface="Times New Roman"/>
              </a:rPr>
              <a:t>everyone</a:t>
            </a:r>
            <a:r>
              <a:rPr sz="2000" b="1" spc="-25" dirty="0">
                <a:solidFill>
                  <a:srgbClr val="121312"/>
                </a:solidFill>
                <a:latin typeface="Times New Roman"/>
                <a:cs typeface="Times New Roman"/>
              </a:rPr>
              <a:t> </a:t>
            </a:r>
            <a:r>
              <a:rPr sz="2000" b="1" spc="-10" dirty="0">
                <a:solidFill>
                  <a:srgbClr val="121312"/>
                </a:solidFill>
                <a:latin typeface="Times New Roman"/>
                <a:cs typeface="Times New Roman"/>
              </a:rPr>
              <a:t>concerned.</a:t>
            </a:r>
            <a:endParaRPr sz="2000">
              <a:latin typeface="Times New Roman"/>
              <a:cs typeface="Times New Roman"/>
            </a:endParaRPr>
          </a:p>
          <a:p>
            <a:pPr marL="384175" indent="-371475">
              <a:lnSpc>
                <a:spcPct val="100000"/>
              </a:lnSpc>
              <a:spcBef>
                <a:spcPts val="770"/>
              </a:spcBef>
              <a:buAutoNum type="romanLcParenBoth"/>
              <a:tabLst>
                <a:tab pos="384175" algn="l"/>
              </a:tabLst>
            </a:pPr>
            <a:r>
              <a:rPr sz="2000" b="1" dirty="0">
                <a:solidFill>
                  <a:srgbClr val="121312"/>
                </a:solidFill>
                <a:latin typeface="Times New Roman"/>
                <a:cs typeface="Times New Roman"/>
              </a:rPr>
              <a:t>Sometimes</a:t>
            </a:r>
            <a:r>
              <a:rPr sz="2000" b="1" spc="-65" dirty="0">
                <a:solidFill>
                  <a:srgbClr val="121312"/>
                </a:solidFill>
                <a:latin typeface="Times New Roman"/>
                <a:cs typeface="Times New Roman"/>
              </a:rPr>
              <a:t> </a:t>
            </a:r>
            <a:r>
              <a:rPr sz="2000" b="1" dirty="0">
                <a:solidFill>
                  <a:srgbClr val="121312"/>
                </a:solidFill>
                <a:latin typeface="Times New Roman"/>
                <a:cs typeface="Times New Roman"/>
              </a:rPr>
              <a:t>a</a:t>
            </a:r>
            <a:r>
              <a:rPr sz="2000" b="1" spc="-25" dirty="0">
                <a:solidFill>
                  <a:srgbClr val="121312"/>
                </a:solidFill>
                <a:latin typeface="Times New Roman"/>
                <a:cs typeface="Times New Roman"/>
              </a:rPr>
              <a:t> </a:t>
            </a:r>
            <a:r>
              <a:rPr sz="2000" b="1" dirty="0">
                <a:solidFill>
                  <a:srgbClr val="121312"/>
                </a:solidFill>
                <a:latin typeface="Times New Roman"/>
                <a:cs typeface="Times New Roman"/>
              </a:rPr>
              <a:t>reviewer</a:t>
            </a:r>
            <a:r>
              <a:rPr sz="2000" b="1" spc="-50" dirty="0">
                <a:solidFill>
                  <a:srgbClr val="121312"/>
                </a:solidFill>
                <a:latin typeface="Times New Roman"/>
                <a:cs typeface="Times New Roman"/>
              </a:rPr>
              <a:t> </a:t>
            </a:r>
            <a:r>
              <a:rPr sz="2000" b="1" dirty="0">
                <a:solidFill>
                  <a:srgbClr val="121312"/>
                </a:solidFill>
                <a:latin typeface="Times New Roman"/>
                <a:cs typeface="Times New Roman"/>
              </a:rPr>
              <a:t>finds</a:t>
            </a:r>
            <a:r>
              <a:rPr sz="2000" b="1" spc="-50" dirty="0">
                <a:solidFill>
                  <a:srgbClr val="121312"/>
                </a:solidFill>
                <a:latin typeface="Times New Roman"/>
                <a:cs typeface="Times New Roman"/>
              </a:rPr>
              <a:t> </a:t>
            </a:r>
            <a:r>
              <a:rPr sz="2000" b="1" dirty="0">
                <a:solidFill>
                  <a:srgbClr val="121312"/>
                </a:solidFill>
                <a:latin typeface="Times New Roman"/>
                <a:cs typeface="Times New Roman"/>
              </a:rPr>
              <a:t>out</a:t>
            </a:r>
            <a:r>
              <a:rPr sz="2000" b="1" spc="-30" dirty="0">
                <a:solidFill>
                  <a:srgbClr val="121312"/>
                </a:solidFill>
                <a:latin typeface="Times New Roman"/>
                <a:cs typeface="Times New Roman"/>
              </a:rPr>
              <a:t> </a:t>
            </a:r>
            <a:r>
              <a:rPr sz="2000" b="1" dirty="0">
                <a:solidFill>
                  <a:srgbClr val="121312"/>
                </a:solidFill>
                <a:latin typeface="Times New Roman"/>
                <a:cs typeface="Times New Roman"/>
              </a:rPr>
              <a:t>about</a:t>
            </a:r>
            <a:r>
              <a:rPr sz="2000" b="1" spc="-45" dirty="0">
                <a:solidFill>
                  <a:srgbClr val="121312"/>
                </a:solidFill>
                <a:latin typeface="Times New Roman"/>
                <a:cs typeface="Times New Roman"/>
              </a:rPr>
              <a:t> </a:t>
            </a:r>
            <a:r>
              <a:rPr sz="2000" b="1" dirty="0">
                <a:solidFill>
                  <a:srgbClr val="121312"/>
                </a:solidFill>
                <a:latin typeface="Times New Roman"/>
                <a:cs typeface="Times New Roman"/>
              </a:rPr>
              <a:t>it</a:t>
            </a:r>
            <a:r>
              <a:rPr sz="2000" b="1" spc="-25" dirty="0">
                <a:solidFill>
                  <a:srgbClr val="121312"/>
                </a:solidFill>
                <a:latin typeface="Times New Roman"/>
                <a:cs typeface="Times New Roman"/>
              </a:rPr>
              <a:t> </a:t>
            </a:r>
            <a:r>
              <a:rPr sz="2000" b="1" dirty="0">
                <a:solidFill>
                  <a:srgbClr val="121312"/>
                </a:solidFill>
                <a:latin typeface="Times New Roman"/>
                <a:cs typeface="Times New Roman"/>
              </a:rPr>
              <a:t>during</a:t>
            </a:r>
            <a:r>
              <a:rPr sz="2000" b="1" spc="-30" dirty="0">
                <a:solidFill>
                  <a:srgbClr val="121312"/>
                </a:solidFill>
                <a:latin typeface="Times New Roman"/>
                <a:cs typeface="Times New Roman"/>
              </a:rPr>
              <a:t> </a:t>
            </a:r>
            <a:r>
              <a:rPr sz="2000" b="1" dirty="0">
                <a:solidFill>
                  <a:srgbClr val="121312"/>
                </a:solidFill>
                <a:latin typeface="Times New Roman"/>
                <a:cs typeface="Times New Roman"/>
              </a:rPr>
              <a:t>the</a:t>
            </a:r>
            <a:r>
              <a:rPr sz="2000" b="1" spc="-35" dirty="0">
                <a:solidFill>
                  <a:srgbClr val="121312"/>
                </a:solidFill>
                <a:latin typeface="Times New Roman"/>
                <a:cs typeface="Times New Roman"/>
              </a:rPr>
              <a:t> </a:t>
            </a:r>
            <a:r>
              <a:rPr sz="2000" b="1" dirty="0">
                <a:solidFill>
                  <a:srgbClr val="121312"/>
                </a:solidFill>
                <a:latin typeface="Times New Roman"/>
                <a:cs typeface="Times New Roman"/>
              </a:rPr>
              <a:t>review</a:t>
            </a:r>
            <a:r>
              <a:rPr sz="2000" b="1" spc="-25" dirty="0">
                <a:solidFill>
                  <a:srgbClr val="121312"/>
                </a:solidFill>
                <a:latin typeface="Times New Roman"/>
                <a:cs typeface="Times New Roman"/>
              </a:rPr>
              <a:t> </a:t>
            </a:r>
            <a:r>
              <a:rPr sz="2000" b="1" spc="-10" dirty="0">
                <a:solidFill>
                  <a:srgbClr val="121312"/>
                </a:solidFill>
                <a:latin typeface="Times New Roman"/>
                <a:cs typeface="Times New Roman"/>
              </a:rPr>
              <a:t>process.</a:t>
            </a:r>
            <a:endParaRPr sz="2000">
              <a:latin typeface="Times New Roman"/>
              <a:cs typeface="Times New Roman"/>
            </a:endParaRPr>
          </a:p>
          <a:p>
            <a:pPr marL="454659" indent="-441959">
              <a:lnSpc>
                <a:spcPct val="100000"/>
              </a:lnSpc>
              <a:spcBef>
                <a:spcPts val="755"/>
              </a:spcBef>
              <a:buAutoNum type="romanLcParenBoth"/>
              <a:tabLst>
                <a:tab pos="454659" algn="l"/>
              </a:tabLst>
            </a:pPr>
            <a:r>
              <a:rPr sz="2000" b="1" spc="-45" dirty="0">
                <a:solidFill>
                  <a:srgbClr val="121312"/>
                </a:solidFill>
                <a:latin typeface="Times New Roman"/>
                <a:cs typeface="Times New Roman"/>
              </a:rPr>
              <a:t>Or,</a:t>
            </a:r>
            <a:r>
              <a:rPr sz="2000" b="1" spc="-40" dirty="0">
                <a:solidFill>
                  <a:srgbClr val="121312"/>
                </a:solidFill>
                <a:latin typeface="Times New Roman"/>
                <a:cs typeface="Times New Roman"/>
              </a:rPr>
              <a:t> </a:t>
            </a:r>
            <a:r>
              <a:rPr sz="2000" b="1" dirty="0">
                <a:solidFill>
                  <a:srgbClr val="121312"/>
                </a:solidFill>
                <a:latin typeface="Times New Roman"/>
                <a:cs typeface="Times New Roman"/>
              </a:rPr>
              <a:t>readers</a:t>
            </a:r>
            <a:r>
              <a:rPr sz="2000" b="1" spc="-35" dirty="0">
                <a:solidFill>
                  <a:srgbClr val="121312"/>
                </a:solidFill>
                <a:latin typeface="Times New Roman"/>
                <a:cs typeface="Times New Roman"/>
              </a:rPr>
              <a:t> </a:t>
            </a:r>
            <a:r>
              <a:rPr sz="2000" b="1" dirty="0">
                <a:solidFill>
                  <a:srgbClr val="121312"/>
                </a:solidFill>
                <a:latin typeface="Times New Roman"/>
                <a:cs typeface="Times New Roman"/>
              </a:rPr>
              <a:t>who</a:t>
            </a:r>
            <a:r>
              <a:rPr sz="2000" b="1" spc="-20" dirty="0">
                <a:solidFill>
                  <a:srgbClr val="121312"/>
                </a:solidFill>
                <a:latin typeface="Times New Roman"/>
                <a:cs typeface="Times New Roman"/>
              </a:rPr>
              <a:t> </a:t>
            </a:r>
            <a:r>
              <a:rPr sz="2000" b="1" dirty="0">
                <a:solidFill>
                  <a:srgbClr val="121312"/>
                </a:solidFill>
                <a:latin typeface="Times New Roman"/>
                <a:cs typeface="Times New Roman"/>
              </a:rPr>
              <a:t>come</a:t>
            </a:r>
            <a:r>
              <a:rPr sz="2000" b="1" spc="-20" dirty="0">
                <a:solidFill>
                  <a:srgbClr val="121312"/>
                </a:solidFill>
                <a:latin typeface="Times New Roman"/>
                <a:cs typeface="Times New Roman"/>
              </a:rPr>
              <a:t> </a:t>
            </a:r>
            <a:r>
              <a:rPr sz="2000" b="1" dirty="0">
                <a:solidFill>
                  <a:srgbClr val="121312"/>
                </a:solidFill>
                <a:latin typeface="Times New Roman"/>
                <a:cs typeface="Times New Roman"/>
              </a:rPr>
              <a:t>across</a:t>
            </a:r>
            <a:r>
              <a:rPr sz="2000" b="1" spc="-45" dirty="0">
                <a:solidFill>
                  <a:srgbClr val="121312"/>
                </a:solidFill>
                <a:latin typeface="Times New Roman"/>
                <a:cs typeface="Times New Roman"/>
              </a:rPr>
              <a:t> </a:t>
            </a:r>
            <a:r>
              <a:rPr sz="2000" b="1" dirty="0">
                <a:solidFill>
                  <a:srgbClr val="121312"/>
                </a:solidFill>
                <a:latin typeface="Times New Roman"/>
                <a:cs typeface="Times New Roman"/>
              </a:rPr>
              <a:t>the</a:t>
            </a:r>
            <a:r>
              <a:rPr sz="2000" b="1" spc="-25" dirty="0">
                <a:solidFill>
                  <a:srgbClr val="121312"/>
                </a:solidFill>
                <a:latin typeface="Times New Roman"/>
                <a:cs typeface="Times New Roman"/>
              </a:rPr>
              <a:t> </a:t>
            </a:r>
            <a:r>
              <a:rPr sz="2000" b="1" dirty="0">
                <a:solidFill>
                  <a:srgbClr val="121312"/>
                </a:solidFill>
                <a:latin typeface="Times New Roman"/>
                <a:cs typeface="Times New Roman"/>
              </a:rPr>
              <a:t>article</a:t>
            </a:r>
            <a:r>
              <a:rPr sz="2000" b="1" spc="-40" dirty="0">
                <a:solidFill>
                  <a:srgbClr val="121312"/>
                </a:solidFill>
                <a:latin typeface="Times New Roman"/>
                <a:cs typeface="Times New Roman"/>
              </a:rPr>
              <a:t> </a:t>
            </a:r>
            <a:r>
              <a:rPr sz="2000" b="1" dirty="0">
                <a:solidFill>
                  <a:srgbClr val="121312"/>
                </a:solidFill>
                <a:latin typeface="Times New Roman"/>
                <a:cs typeface="Times New Roman"/>
              </a:rPr>
              <a:t>or</a:t>
            </a:r>
            <a:r>
              <a:rPr sz="2000" b="1" spc="-60" dirty="0">
                <a:solidFill>
                  <a:srgbClr val="121312"/>
                </a:solidFill>
                <a:latin typeface="Times New Roman"/>
                <a:cs typeface="Times New Roman"/>
              </a:rPr>
              <a:t> </a:t>
            </a:r>
            <a:r>
              <a:rPr sz="2000" b="1" dirty="0">
                <a:solidFill>
                  <a:srgbClr val="121312"/>
                </a:solidFill>
                <a:latin typeface="Times New Roman"/>
                <a:cs typeface="Times New Roman"/>
              </a:rPr>
              <a:t>book,</a:t>
            </a:r>
            <a:r>
              <a:rPr sz="2000" b="1" spc="-45" dirty="0">
                <a:solidFill>
                  <a:srgbClr val="121312"/>
                </a:solidFill>
                <a:latin typeface="Times New Roman"/>
                <a:cs typeface="Times New Roman"/>
              </a:rPr>
              <a:t> </a:t>
            </a:r>
            <a:r>
              <a:rPr sz="2000" b="1" dirty="0">
                <a:solidFill>
                  <a:srgbClr val="121312"/>
                </a:solidFill>
                <a:latin typeface="Times New Roman"/>
                <a:cs typeface="Times New Roman"/>
              </a:rPr>
              <a:t>while</a:t>
            </a:r>
            <a:r>
              <a:rPr sz="2000" b="1" spc="-15" dirty="0">
                <a:solidFill>
                  <a:srgbClr val="121312"/>
                </a:solidFill>
                <a:latin typeface="Times New Roman"/>
                <a:cs typeface="Times New Roman"/>
              </a:rPr>
              <a:t> </a:t>
            </a:r>
            <a:r>
              <a:rPr sz="2000" b="1" dirty="0">
                <a:solidFill>
                  <a:srgbClr val="121312"/>
                </a:solidFill>
                <a:latin typeface="Times New Roman"/>
                <a:cs typeface="Times New Roman"/>
              </a:rPr>
              <a:t>doing</a:t>
            </a:r>
            <a:r>
              <a:rPr sz="2000" b="1" spc="-45" dirty="0">
                <a:solidFill>
                  <a:srgbClr val="121312"/>
                </a:solidFill>
                <a:latin typeface="Times New Roman"/>
                <a:cs typeface="Times New Roman"/>
              </a:rPr>
              <a:t> </a:t>
            </a:r>
            <a:r>
              <a:rPr sz="2000" b="1" spc="-10" dirty="0">
                <a:solidFill>
                  <a:srgbClr val="121312"/>
                </a:solidFill>
                <a:latin typeface="Times New Roman"/>
                <a:cs typeface="Times New Roman"/>
              </a:rPr>
              <a:t>research.</a:t>
            </a:r>
            <a:endParaRPr sz="2000">
              <a:latin typeface="Times New Roman"/>
              <a:cs typeface="Times New Roman"/>
            </a:endParaRPr>
          </a:p>
        </p:txBody>
      </p:sp>
      <p:sp>
        <p:nvSpPr>
          <p:cNvPr id="3" name="object 3"/>
          <p:cNvSpPr txBox="1"/>
          <p:nvPr/>
        </p:nvSpPr>
        <p:spPr>
          <a:xfrm>
            <a:off x="916939" y="4227957"/>
            <a:ext cx="10360660" cy="1153795"/>
          </a:xfrm>
          <a:prstGeom prst="rect">
            <a:avLst/>
          </a:prstGeom>
        </p:spPr>
        <p:txBody>
          <a:bodyPr vert="horz" wrap="square" lIns="0" tIns="47625" rIns="0" bIns="0" rtlCol="0">
            <a:spAutoFit/>
          </a:bodyPr>
          <a:lstStyle/>
          <a:p>
            <a:pPr marL="12700" marR="5080" algn="just">
              <a:lnSpc>
                <a:spcPts val="2160"/>
              </a:lnSpc>
              <a:spcBef>
                <a:spcPts val="375"/>
              </a:spcBef>
            </a:pPr>
            <a:r>
              <a:rPr sz="2000" dirty="0">
                <a:solidFill>
                  <a:srgbClr val="121312"/>
                </a:solidFill>
                <a:latin typeface="Times New Roman"/>
                <a:cs typeface="Times New Roman"/>
              </a:rPr>
              <a:t>(iv)</a:t>
            </a:r>
            <a:r>
              <a:rPr sz="2000" spc="280" dirty="0">
                <a:solidFill>
                  <a:srgbClr val="121312"/>
                </a:solidFill>
                <a:latin typeface="Times New Roman"/>
                <a:cs typeface="Times New Roman"/>
              </a:rPr>
              <a:t> </a:t>
            </a:r>
            <a:r>
              <a:rPr sz="2000" dirty="0">
                <a:solidFill>
                  <a:srgbClr val="121312"/>
                </a:solidFill>
                <a:latin typeface="Times New Roman"/>
                <a:cs typeface="Times New Roman"/>
              </a:rPr>
              <a:t>Other</a:t>
            </a:r>
            <a:r>
              <a:rPr sz="2000" spc="280" dirty="0">
                <a:solidFill>
                  <a:srgbClr val="121312"/>
                </a:solidFill>
                <a:latin typeface="Times New Roman"/>
                <a:cs typeface="Times New Roman"/>
              </a:rPr>
              <a:t> </a:t>
            </a:r>
            <a:r>
              <a:rPr sz="2000" dirty="0">
                <a:solidFill>
                  <a:srgbClr val="121312"/>
                </a:solidFill>
                <a:latin typeface="Times New Roman"/>
                <a:cs typeface="Times New Roman"/>
              </a:rPr>
              <a:t>Aspects</a:t>
            </a:r>
            <a:r>
              <a:rPr sz="2000" spc="270" dirty="0">
                <a:solidFill>
                  <a:srgbClr val="121312"/>
                </a:solidFill>
                <a:latin typeface="Times New Roman"/>
                <a:cs typeface="Times New Roman"/>
              </a:rPr>
              <a:t> </a:t>
            </a:r>
            <a:r>
              <a:rPr sz="2000" dirty="0">
                <a:solidFill>
                  <a:srgbClr val="121312"/>
                </a:solidFill>
                <a:latin typeface="Times New Roman"/>
                <a:cs typeface="Times New Roman"/>
              </a:rPr>
              <a:t>of</a:t>
            </a:r>
            <a:r>
              <a:rPr sz="2000" spc="285" dirty="0">
                <a:solidFill>
                  <a:srgbClr val="121312"/>
                </a:solidFill>
                <a:latin typeface="Times New Roman"/>
                <a:cs typeface="Times New Roman"/>
              </a:rPr>
              <a:t> </a:t>
            </a:r>
            <a:r>
              <a:rPr sz="2000" b="1" dirty="0">
                <a:solidFill>
                  <a:srgbClr val="FF0000"/>
                </a:solidFill>
                <a:latin typeface="Times New Roman"/>
                <a:cs typeface="Times New Roman"/>
              </a:rPr>
              <a:t>Research</a:t>
            </a:r>
            <a:r>
              <a:rPr sz="2000" b="1" spc="280" dirty="0">
                <a:solidFill>
                  <a:srgbClr val="FF0000"/>
                </a:solidFill>
                <a:latin typeface="Times New Roman"/>
                <a:cs typeface="Times New Roman"/>
              </a:rPr>
              <a:t> </a:t>
            </a:r>
            <a:r>
              <a:rPr sz="2000" b="1" dirty="0">
                <a:solidFill>
                  <a:srgbClr val="FF0000"/>
                </a:solidFill>
                <a:latin typeface="Times New Roman"/>
                <a:cs typeface="Times New Roman"/>
              </a:rPr>
              <a:t>Misconduct:</a:t>
            </a:r>
            <a:r>
              <a:rPr sz="2000" b="1" spc="285" dirty="0">
                <a:solidFill>
                  <a:srgbClr val="FF0000"/>
                </a:solidFill>
                <a:latin typeface="Times New Roman"/>
                <a:cs typeface="Times New Roman"/>
              </a:rPr>
              <a:t> </a:t>
            </a:r>
            <a:r>
              <a:rPr sz="2000" dirty="0">
                <a:solidFill>
                  <a:srgbClr val="121312"/>
                </a:solidFill>
                <a:latin typeface="Times New Roman"/>
                <a:cs typeface="Times New Roman"/>
              </a:rPr>
              <a:t>Serious</a:t>
            </a:r>
            <a:r>
              <a:rPr sz="2000" spc="265" dirty="0">
                <a:solidFill>
                  <a:srgbClr val="121312"/>
                </a:solidFill>
                <a:latin typeface="Times New Roman"/>
                <a:cs typeface="Times New Roman"/>
              </a:rPr>
              <a:t> </a:t>
            </a:r>
            <a:r>
              <a:rPr sz="2000" dirty="0">
                <a:solidFill>
                  <a:srgbClr val="121312"/>
                </a:solidFill>
                <a:latin typeface="Times New Roman"/>
                <a:cs typeface="Times New Roman"/>
              </a:rPr>
              <a:t>deviations</a:t>
            </a:r>
            <a:r>
              <a:rPr sz="2000" spc="275" dirty="0">
                <a:solidFill>
                  <a:srgbClr val="121312"/>
                </a:solidFill>
                <a:latin typeface="Times New Roman"/>
                <a:cs typeface="Times New Roman"/>
              </a:rPr>
              <a:t> </a:t>
            </a:r>
            <a:r>
              <a:rPr sz="2000" dirty="0">
                <a:solidFill>
                  <a:srgbClr val="121312"/>
                </a:solidFill>
                <a:latin typeface="Times New Roman"/>
                <a:cs typeface="Times New Roman"/>
              </a:rPr>
              <a:t>from</a:t>
            </a:r>
            <a:r>
              <a:rPr sz="2000" spc="265" dirty="0">
                <a:solidFill>
                  <a:srgbClr val="121312"/>
                </a:solidFill>
                <a:latin typeface="Times New Roman"/>
                <a:cs typeface="Times New Roman"/>
              </a:rPr>
              <a:t> </a:t>
            </a:r>
            <a:r>
              <a:rPr sz="2000" dirty="0">
                <a:solidFill>
                  <a:srgbClr val="121312"/>
                </a:solidFill>
                <a:latin typeface="Times New Roman"/>
                <a:cs typeface="Times New Roman"/>
              </a:rPr>
              <a:t>accepted</a:t>
            </a:r>
            <a:r>
              <a:rPr sz="2000" spc="285" dirty="0">
                <a:solidFill>
                  <a:srgbClr val="121312"/>
                </a:solidFill>
                <a:latin typeface="Times New Roman"/>
                <a:cs typeface="Times New Roman"/>
              </a:rPr>
              <a:t> </a:t>
            </a:r>
            <a:r>
              <a:rPr sz="2000" dirty="0">
                <a:solidFill>
                  <a:srgbClr val="121312"/>
                </a:solidFill>
                <a:latin typeface="Times New Roman"/>
                <a:cs typeface="Times New Roman"/>
              </a:rPr>
              <a:t>conduct</a:t>
            </a:r>
            <a:r>
              <a:rPr sz="2000" spc="275" dirty="0">
                <a:solidFill>
                  <a:srgbClr val="121312"/>
                </a:solidFill>
                <a:latin typeface="Times New Roman"/>
                <a:cs typeface="Times New Roman"/>
              </a:rPr>
              <a:t> </a:t>
            </a:r>
            <a:r>
              <a:rPr sz="2000" dirty="0">
                <a:solidFill>
                  <a:srgbClr val="121312"/>
                </a:solidFill>
                <a:latin typeface="Times New Roman"/>
                <a:cs typeface="Times New Roman"/>
              </a:rPr>
              <a:t>could</a:t>
            </a:r>
            <a:r>
              <a:rPr sz="2000" spc="275" dirty="0">
                <a:solidFill>
                  <a:srgbClr val="121312"/>
                </a:solidFill>
                <a:latin typeface="Times New Roman"/>
                <a:cs typeface="Times New Roman"/>
              </a:rPr>
              <a:t> </a:t>
            </a:r>
            <a:r>
              <a:rPr sz="2000" spc="-25" dirty="0">
                <a:solidFill>
                  <a:srgbClr val="121312"/>
                </a:solidFill>
                <a:latin typeface="Times New Roman"/>
                <a:cs typeface="Times New Roman"/>
              </a:rPr>
              <a:t>be </a:t>
            </a:r>
            <a:r>
              <a:rPr sz="2000" dirty="0">
                <a:solidFill>
                  <a:srgbClr val="121312"/>
                </a:solidFill>
                <a:latin typeface="Times New Roman"/>
                <a:cs typeface="Times New Roman"/>
              </a:rPr>
              <a:t>construed</a:t>
            </a:r>
            <a:r>
              <a:rPr sz="2000" spc="180" dirty="0">
                <a:solidFill>
                  <a:srgbClr val="121312"/>
                </a:solidFill>
                <a:latin typeface="Times New Roman"/>
                <a:cs typeface="Times New Roman"/>
              </a:rPr>
              <a:t> </a:t>
            </a:r>
            <a:r>
              <a:rPr sz="2000" dirty="0">
                <a:solidFill>
                  <a:srgbClr val="121312"/>
                </a:solidFill>
                <a:latin typeface="Times New Roman"/>
                <a:cs typeface="Times New Roman"/>
              </a:rPr>
              <a:t>as</a:t>
            </a:r>
            <a:r>
              <a:rPr sz="2000" spc="165" dirty="0">
                <a:solidFill>
                  <a:srgbClr val="121312"/>
                </a:solidFill>
                <a:latin typeface="Times New Roman"/>
                <a:cs typeface="Times New Roman"/>
              </a:rPr>
              <a:t> </a:t>
            </a:r>
            <a:r>
              <a:rPr sz="2000" dirty="0">
                <a:solidFill>
                  <a:srgbClr val="121312"/>
                </a:solidFill>
                <a:latin typeface="Times New Roman"/>
                <a:cs typeface="Times New Roman"/>
              </a:rPr>
              <a:t>research</a:t>
            </a:r>
            <a:r>
              <a:rPr sz="2000" spc="175" dirty="0">
                <a:solidFill>
                  <a:srgbClr val="121312"/>
                </a:solidFill>
                <a:latin typeface="Times New Roman"/>
                <a:cs typeface="Times New Roman"/>
              </a:rPr>
              <a:t> </a:t>
            </a:r>
            <a:r>
              <a:rPr sz="2000" dirty="0">
                <a:solidFill>
                  <a:srgbClr val="121312"/>
                </a:solidFill>
                <a:latin typeface="Times New Roman"/>
                <a:cs typeface="Times New Roman"/>
              </a:rPr>
              <a:t>misconduct.</a:t>
            </a:r>
            <a:r>
              <a:rPr sz="2000" spc="170" dirty="0">
                <a:solidFill>
                  <a:srgbClr val="121312"/>
                </a:solidFill>
                <a:latin typeface="Times New Roman"/>
                <a:cs typeface="Times New Roman"/>
              </a:rPr>
              <a:t> </a:t>
            </a:r>
            <a:r>
              <a:rPr sz="2000" dirty="0">
                <a:solidFill>
                  <a:srgbClr val="121312"/>
                </a:solidFill>
                <a:latin typeface="Times New Roman"/>
                <a:cs typeface="Times New Roman"/>
              </a:rPr>
              <a:t>When</a:t>
            </a:r>
            <a:r>
              <a:rPr sz="2000" spc="180" dirty="0">
                <a:solidFill>
                  <a:srgbClr val="121312"/>
                </a:solidFill>
                <a:latin typeface="Times New Roman"/>
                <a:cs typeface="Times New Roman"/>
              </a:rPr>
              <a:t> </a:t>
            </a:r>
            <a:r>
              <a:rPr sz="2000" dirty="0">
                <a:solidFill>
                  <a:srgbClr val="121312"/>
                </a:solidFill>
                <a:latin typeface="Times New Roman"/>
                <a:cs typeface="Times New Roman"/>
              </a:rPr>
              <a:t>there</a:t>
            </a:r>
            <a:r>
              <a:rPr sz="2000" spc="180" dirty="0">
                <a:solidFill>
                  <a:srgbClr val="121312"/>
                </a:solidFill>
                <a:latin typeface="Times New Roman"/>
                <a:cs typeface="Times New Roman"/>
              </a:rPr>
              <a:t> </a:t>
            </a:r>
            <a:r>
              <a:rPr sz="2000" dirty="0">
                <a:solidFill>
                  <a:srgbClr val="121312"/>
                </a:solidFill>
                <a:latin typeface="Times New Roman"/>
                <a:cs typeface="Times New Roman"/>
              </a:rPr>
              <a:t>is</a:t>
            </a:r>
            <a:r>
              <a:rPr sz="2000" spc="165" dirty="0">
                <a:solidFill>
                  <a:srgbClr val="121312"/>
                </a:solidFill>
                <a:latin typeface="Times New Roman"/>
                <a:cs typeface="Times New Roman"/>
              </a:rPr>
              <a:t> </a:t>
            </a:r>
            <a:r>
              <a:rPr sz="2000" dirty="0">
                <a:solidFill>
                  <a:srgbClr val="121312"/>
                </a:solidFill>
                <a:latin typeface="Times New Roman"/>
                <a:cs typeface="Times New Roman"/>
              </a:rPr>
              <a:t>both</a:t>
            </a:r>
            <a:r>
              <a:rPr sz="2000" spc="170" dirty="0">
                <a:solidFill>
                  <a:srgbClr val="121312"/>
                </a:solidFill>
                <a:latin typeface="Times New Roman"/>
                <a:cs typeface="Times New Roman"/>
              </a:rPr>
              <a:t> </a:t>
            </a:r>
            <a:r>
              <a:rPr sz="2000" dirty="0">
                <a:solidFill>
                  <a:srgbClr val="121312"/>
                </a:solidFill>
                <a:latin typeface="Times New Roman"/>
                <a:cs typeface="Times New Roman"/>
              </a:rPr>
              <a:t>deception</a:t>
            </a:r>
            <a:r>
              <a:rPr sz="2000" spc="175" dirty="0">
                <a:solidFill>
                  <a:srgbClr val="121312"/>
                </a:solidFill>
                <a:latin typeface="Times New Roman"/>
                <a:cs typeface="Times New Roman"/>
              </a:rPr>
              <a:t> </a:t>
            </a:r>
            <a:r>
              <a:rPr sz="2000" dirty="0">
                <a:solidFill>
                  <a:srgbClr val="121312"/>
                </a:solidFill>
                <a:latin typeface="Times New Roman"/>
                <a:cs typeface="Times New Roman"/>
              </a:rPr>
              <a:t>and</a:t>
            </a:r>
            <a:r>
              <a:rPr sz="2000" spc="170" dirty="0">
                <a:solidFill>
                  <a:srgbClr val="121312"/>
                </a:solidFill>
                <a:latin typeface="Times New Roman"/>
                <a:cs typeface="Times New Roman"/>
              </a:rPr>
              <a:t> </a:t>
            </a:r>
            <a:r>
              <a:rPr sz="2000" dirty="0">
                <a:solidFill>
                  <a:srgbClr val="121312"/>
                </a:solidFill>
                <a:latin typeface="Times New Roman"/>
                <a:cs typeface="Times New Roman"/>
              </a:rPr>
              <a:t>damage,</a:t>
            </a:r>
            <a:r>
              <a:rPr sz="2000" spc="175" dirty="0">
                <a:solidFill>
                  <a:srgbClr val="121312"/>
                </a:solidFill>
                <a:latin typeface="Times New Roman"/>
                <a:cs typeface="Times New Roman"/>
              </a:rPr>
              <a:t> </a:t>
            </a:r>
            <a:r>
              <a:rPr sz="2000" dirty="0">
                <a:solidFill>
                  <a:srgbClr val="121312"/>
                </a:solidFill>
                <a:latin typeface="Times New Roman"/>
                <a:cs typeface="Times New Roman"/>
              </a:rPr>
              <a:t>a</a:t>
            </a:r>
            <a:r>
              <a:rPr sz="2000" spc="170" dirty="0">
                <a:solidFill>
                  <a:srgbClr val="121312"/>
                </a:solidFill>
                <a:latin typeface="Times New Roman"/>
                <a:cs typeface="Times New Roman"/>
              </a:rPr>
              <a:t> </a:t>
            </a:r>
            <a:r>
              <a:rPr sz="2000" dirty="0">
                <a:solidFill>
                  <a:srgbClr val="121312"/>
                </a:solidFill>
                <a:latin typeface="Times New Roman"/>
                <a:cs typeface="Times New Roman"/>
              </a:rPr>
              <a:t>fraud</a:t>
            </a:r>
            <a:r>
              <a:rPr sz="2000" spc="165" dirty="0">
                <a:solidFill>
                  <a:srgbClr val="121312"/>
                </a:solidFill>
                <a:latin typeface="Times New Roman"/>
                <a:cs typeface="Times New Roman"/>
              </a:rPr>
              <a:t> </a:t>
            </a:r>
            <a:r>
              <a:rPr sz="2000" dirty="0">
                <a:solidFill>
                  <a:srgbClr val="121312"/>
                </a:solidFill>
                <a:latin typeface="Times New Roman"/>
                <a:cs typeface="Times New Roman"/>
              </a:rPr>
              <a:t>is</a:t>
            </a:r>
            <a:r>
              <a:rPr sz="2000" spc="160" dirty="0">
                <a:solidFill>
                  <a:srgbClr val="121312"/>
                </a:solidFill>
                <a:latin typeface="Times New Roman"/>
                <a:cs typeface="Times New Roman"/>
              </a:rPr>
              <a:t> </a:t>
            </a:r>
            <a:r>
              <a:rPr sz="2000" dirty="0">
                <a:solidFill>
                  <a:srgbClr val="121312"/>
                </a:solidFill>
                <a:latin typeface="Times New Roman"/>
                <a:cs typeface="Times New Roman"/>
              </a:rPr>
              <a:t>deemed</a:t>
            </a:r>
            <a:r>
              <a:rPr sz="2000" spc="180" dirty="0">
                <a:solidFill>
                  <a:srgbClr val="121312"/>
                </a:solidFill>
                <a:latin typeface="Times New Roman"/>
                <a:cs typeface="Times New Roman"/>
              </a:rPr>
              <a:t> </a:t>
            </a:r>
            <a:r>
              <a:rPr sz="2000" spc="-25" dirty="0">
                <a:solidFill>
                  <a:srgbClr val="121312"/>
                </a:solidFill>
                <a:latin typeface="Times New Roman"/>
                <a:cs typeface="Times New Roman"/>
              </a:rPr>
              <a:t>to </a:t>
            </a:r>
            <a:r>
              <a:rPr sz="2000" dirty="0">
                <a:solidFill>
                  <a:srgbClr val="121312"/>
                </a:solidFill>
                <a:latin typeface="Times New Roman"/>
                <a:cs typeface="Times New Roman"/>
              </a:rPr>
              <a:t>have</a:t>
            </a:r>
            <a:r>
              <a:rPr sz="2000" spc="315" dirty="0">
                <a:solidFill>
                  <a:srgbClr val="121312"/>
                </a:solidFill>
                <a:latin typeface="Times New Roman"/>
                <a:cs typeface="Times New Roman"/>
              </a:rPr>
              <a:t> </a:t>
            </a:r>
            <a:r>
              <a:rPr sz="2000" dirty="0">
                <a:solidFill>
                  <a:srgbClr val="121312"/>
                </a:solidFill>
                <a:latin typeface="Times New Roman"/>
                <a:cs typeface="Times New Roman"/>
              </a:rPr>
              <a:t>taken</a:t>
            </a:r>
            <a:r>
              <a:rPr sz="2000" spc="320" dirty="0">
                <a:solidFill>
                  <a:srgbClr val="121312"/>
                </a:solidFill>
                <a:latin typeface="Times New Roman"/>
                <a:cs typeface="Times New Roman"/>
              </a:rPr>
              <a:t> </a:t>
            </a:r>
            <a:r>
              <a:rPr sz="2000" dirty="0">
                <a:solidFill>
                  <a:srgbClr val="121312"/>
                </a:solidFill>
                <a:latin typeface="Times New Roman"/>
                <a:cs typeface="Times New Roman"/>
              </a:rPr>
              <a:t>place.</a:t>
            </a:r>
            <a:r>
              <a:rPr sz="2000" spc="330" dirty="0">
                <a:solidFill>
                  <a:srgbClr val="121312"/>
                </a:solidFill>
                <a:latin typeface="Times New Roman"/>
                <a:cs typeface="Times New Roman"/>
              </a:rPr>
              <a:t> </a:t>
            </a:r>
            <a:r>
              <a:rPr sz="2000" dirty="0">
                <a:solidFill>
                  <a:srgbClr val="121312"/>
                </a:solidFill>
                <a:latin typeface="Times New Roman"/>
                <a:cs typeface="Times New Roman"/>
              </a:rPr>
              <a:t>Sooner</a:t>
            </a:r>
            <a:r>
              <a:rPr sz="2000" spc="330" dirty="0">
                <a:solidFill>
                  <a:srgbClr val="121312"/>
                </a:solidFill>
                <a:latin typeface="Times New Roman"/>
                <a:cs typeface="Times New Roman"/>
              </a:rPr>
              <a:t> </a:t>
            </a:r>
            <a:r>
              <a:rPr sz="2000" dirty="0">
                <a:solidFill>
                  <a:srgbClr val="121312"/>
                </a:solidFill>
                <a:latin typeface="Times New Roman"/>
                <a:cs typeface="Times New Roman"/>
              </a:rPr>
              <a:t>or</a:t>
            </a:r>
            <a:r>
              <a:rPr sz="2000" spc="320" dirty="0">
                <a:solidFill>
                  <a:srgbClr val="121312"/>
                </a:solidFill>
                <a:latin typeface="Times New Roman"/>
                <a:cs typeface="Times New Roman"/>
              </a:rPr>
              <a:t> </a:t>
            </a:r>
            <a:r>
              <a:rPr sz="2000" dirty="0">
                <a:solidFill>
                  <a:srgbClr val="121312"/>
                </a:solidFill>
                <a:latin typeface="Times New Roman"/>
                <a:cs typeface="Times New Roman"/>
              </a:rPr>
              <a:t>later</a:t>
            </a:r>
            <a:r>
              <a:rPr sz="2000" spc="330" dirty="0">
                <a:solidFill>
                  <a:srgbClr val="121312"/>
                </a:solidFill>
                <a:latin typeface="Times New Roman"/>
                <a:cs typeface="Times New Roman"/>
              </a:rPr>
              <a:t> </a:t>
            </a:r>
            <a:r>
              <a:rPr sz="2000" dirty="0">
                <a:solidFill>
                  <a:srgbClr val="121312"/>
                </a:solidFill>
                <a:latin typeface="Times New Roman"/>
                <a:cs typeface="Times New Roman"/>
              </a:rPr>
              <a:t>ethical</a:t>
            </a:r>
            <a:r>
              <a:rPr sz="2000" spc="320" dirty="0">
                <a:solidFill>
                  <a:srgbClr val="121312"/>
                </a:solidFill>
                <a:latin typeface="Times New Roman"/>
                <a:cs typeface="Times New Roman"/>
              </a:rPr>
              <a:t> </a:t>
            </a:r>
            <a:r>
              <a:rPr sz="2000" dirty="0">
                <a:solidFill>
                  <a:srgbClr val="121312"/>
                </a:solidFill>
                <a:latin typeface="Times New Roman"/>
                <a:cs typeface="Times New Roman"/>
              </a:rPr>
              <a:t>violations</a:t>
            </a:r>
            <a:r>
              <a:rPr sz="2000" spc="320" dirty="0">
                <a:solidFill>
                  <a:srgbClr val="121312"/>
                </a:solidFill>
                <a:latin typeface="Times New Roman"/>
                <a:cs typeface="Times New Roman"/>
              </a:rPr>
              <a:t> </a:t>
            </a:r>
            <a:r>
              <a:rPr sz="2000" dirty="0">
                <a:solidFill>
                  <a:srgbClr val="121312"/>
                </a:solidFill>
                <a:latin typeface="Times New Roman"/>
                <a:cs typeface="Times New Roman"/>
              </a:rPr>
              <a:t>get</a:t>
            </a:r>
            <a:r>
              <a:rPr sz="2000" spc="330" dirty="0">
                <a:solidFill>
                  <a:srgbClr val="121312"/>
                </a:solidFill>
                <a:latin typeface="Times New Roman"/>
                <a:cs typeface="Times New Roman"/>
              </a:rPr>
              <a:t> </a:t>
            </a:r>
            <a:r>
              <a:rPr sz="2000" dirty="0">
                <a:solidFill>
                  <a:srgbClr val="121312"/>
                </a:solidFill>
                <a:latin typeface="Times New Roman"/>
                <a:cs typeface="Times New Roman"/>
              </a:rPr>
              <a:t>exposed.</a:t>
            </a:r>
            <a:r>
              <a:rPr sz="2000" spc="315" dirty="0">
                <a:solidFill>
                  <a:srgbClr val="121312"/>
                </a:solidFill>
                <a:latin typeface="Times New Roman"/>
                <a:cs typeface="Times New Roman"/>
              </a:rPr>
              <a:t> </a:t>
            </a:r>
            <a:r>
              <a:rPr sz="2000" dirty="0">
                <a:solidFill>
                  <a:srgbClr val="121312"/>
                </a:solidFill>
                <a:latin typeface="Times New Roman"/>
                <a:cs typeface="Times New Roman"/>
              </a:rPr>
              <a:t>Simultaneous</a:t>
            </a:r>
            <a:r>
              <a:rPr sz="2000" spc="330" dirty="0">
                <a:solidFill>
                  <a:srgbClr val="121312"/>
                </a:solidFill>
                <a:latin typeface="Times New Roman"/>
                <a:cs typeface="Times New Roman"/>
              </a:rPr>
              <a:t> </a:t>
            </a:r>
            <a:r>
              <a:rPr sz="2000" dirty="0">
                <a:solidFill>
                  <a:srgbClr val="121312"/>
                </a:solidFill>
                <a:latin typeface="Times New Roman"/>
                <a:cs typeface="Times New Roman"/>
              </a:rPr>
              <a:t>submission</a:t>
            </a:r>
            <a:r>
              <a:rPr sz="2000" spc="330" dirty="0">
                <a:solidFill>
                  <a:srgbClr val="121312"/>
                </a:solidFill>
                <a:latin typeface="Times New Roman"/>
                <a:cs typeface="Times New Roman"/>
              </a:rPr>
              <a:t> </a:t>
            </a:r>
            <a:r>
              <a:rPr sz="2000" dirty="0">
                <a:solidFill>
                  <a:srgbClr val="121312"/>
                </a:solidFill>
                <a:latin typeface="Times New Roman"/>
                <a:cs typeface="Times New Roman"/>
              </a:rPr>
              <a:t>of</a:t>
            </a:r>
            <a:r>
              <a:rPr sz="2000" spc="335" dirty="0">
                <a:solidFill>
                  <a:srgbClr val="121312"/>
                </a:solidFill>
                <a:latin typeface="Times New Roman"/>
                <a:cs typeface="Times New Roman"/>
              </a:rPr>
              <a:t> </a:t>
            </a:r>
            <a:r>
              <a:rPr sz="2000" spc="-25" dirty="0">
                <a:solidFill>
                  <a:srgbClr val="121312"/>
                </a:solidFill>
                <a:latin typeface="Times New Roman"/>
                <a:cs typeface="Times New Roman"/>
              </a:rPr>
              <a:t>the </a:t>
            </a:r>
            <a:r>
              <a:rPr sz="2000" dirty="0">
                <a:solidFill>
                  <a:srgbClr val="121312"/>
                </a:solidFill>
                <a:latin typeface="Times New Roman"/>
                <a:cs typeface="Times New Roman"/>
              </a:rPr>
              <a:t>same</a:t>
            </a:r>
            <a:r>
              <a:rPr sz="2000" spc="-15" dirty="0">
                <a:solidFill>
                  <a:srgbClr val="121312"/>
                </a:solidFill>
                <a:latin typeface="Times New Roman"/>
                <a:cs typeface="Times New Roman"/>
              </a:rPr>
              <a:t> </a:t>
            </a:r>
            <a:r>
              <a:rPr sz="2000" dirty="0">
                <a:solidFill>
                  <a:srgbClr val="121312"/>
                </a:solidFill>
                <a:latin typeface="Times New Roman"/>
                <a:cs typeface="Times New Roman"/>
              </a:rPr>
              <a:t>article</a:t>
            </a:r>
            <a:r>
              <a:rPr sz="2000" spc="-25" dirty="0">
                <a:solidFill>
                  <a:srgbClr val="121312"/>
                </a:solidFill>
                <a:latin typeface="Times New Roman"/>
                <a:cs typeface="Times New Roman"/>
              </a:rPr>
              <a:t> </a:t>
            </a:r>
            <a:r>
              <a:rPr sz="2000" dirty="0">
                <a:solidFill>
                  <a:srgbClr val="121312"/>
                </a:solidFill>
                <a:latin typeface="Times New Roman"/>
                <a:cs typeface="Times New Roman"/>
              </a:rPr>
              <a:t>to</a:t>
            </a:r>
            <a:r>
              <a:rPr sz="2000" spc="-30" dirty="0">
                <a:solidFill>
                  <a:srgbClr val="121312"/>
                </a:solidFill>
                <a:latin typeface="Times New Roman"/>
                <a:cs typeface="Times New Roman"/>
              </a:rPr>
              <a:t> </a:t>
            </a:r>
            <a:r>
              <a:rPr sz="2000" dirty="0">
                <a:solidFill>
                  <a:srgbClr val="121312"/>
                </a:solidFill>
                <a:latin typeface="Times New Roman"/>
                <a:cs typeface="Times New Roman"/>
              </a:rPr>
              <a:t>two</a:t>
            </a:r>
            <a:r>
              <a:rPr sz="2000" spc="-20" dirty="0">
                <a:solidFill>
                  <a:srgbClr val="121312"/>
                </a:solidFill>
                <a:latin typeface="Times New Roman"/>
                <a:cs typeface="Times New Roman"/>
              </a:rPr>
              <a:t> </a:t>
            </a:r>
            <a:r>
              <a:rPr sz="2000" dirty="0">
                <a:solidFill>
                  <a:srgbClr val="121312"/>
                </a:solidFill>
                <a:latin typeface="Times New Roman"/>
                <a:cs typeface="Times New Roman"/>
              </a:rPr>
              <a:t>different</a:t>
            </a:r>
            <a:r>
              <a:rPr sz="2000" spc="-50" dirty="0">
                <a:solidFill>
                  <a:srgbClr val="121312"/>
                </a:solidFill>
                <a:latin typeface="Times New Roman"/>
                <a:cs typeface="Times New Roman"/>
              </a:rPr>
              <a:t> </a:t>
            </a:r>
            <a:r>
              <a:rPr sz="2000" dirty="0">
                <a:solidFill>
                  <a:srgbClr val="121312"/>
                </a:solidFill>
                <a:latin typeface="Times New Roman"/>
                <a:cs typeface="Times New Roman"/>
              </a:rPr>
              <a:t>journals</a:t>
            </a:r>
            <a:r>
              <a:rPr sz="2000" spc="-45" dirty="0">
                <a:solidFill>
                  <a:srgbClr val="121312"/>
                </a:solidFill>
                <a:latin typeface="Times New Roman"/>
                <a:cs typeface="Times New Roman"/>
              </a:rPr>
              <a:t> </a:t>
            </a:r>
            <a:r>
              <a:rPr sz="2000" dirty="0">
                <a:solidFill>
                  <a:srgbClr val="121312"/>
                </a:solidFill>
                <a:latin typeface="Times New Roman"/>
                <a:cs typeface="Times New Roman"/>
              </a:rPr>
              <a:t>also</a:t>
            </a:r>
            <a:r>
              <a:rPr sz="2000" spc="-30" dirty="0">
                <a:solidFill>
                  <a:srgbClr val="121312"/>
                </a:solidFill>
                <a:latin typeface="Times New Roman"/>
                <a:cs typeface="Times New Roman"/>
              </a:rPr>
              <a:t> </a:t>
            </a:r>
            <a:r>
              <a:rPr sz="2000" dirty="0">
                <a:solidFill>
                  <a:srgbClr val="121312"/>
                </a:solidFill>
                <a:latin typeface="Times New Roman"/>
                <a:cs typeface="Times New Roman"/>
              </a:rPr>
              <a:t>violates</a:t>
            </a:r>
            <a:r>
              <a:rPr sz="2000" spc="-40" dirty="0">
                <a:solidFill>
                  <a:srgbClr val="121312"/>
                </a:solidFill>
                <a:latin typeface="Times New Roman"/>
                <a:cs typeface="Times New Roman"/>
              </a:rPr>
              <a:t> </a:t>
            </a:r>
            <a:r>
              <a:rPr sz="2000" dirty="0">
                <a:solidFill>
                  <a:srgbClr val="121312"/>
                </a:solidFill>
                <a:latin typeface="Times New Roman"/>
                <a:cs typeface="Times New Roman"/>
              </a:rPr>
              <a:t>publication</a:t>
            </a:r>
            <a:r>
              <a:rPr sz="2000" spc="-45" dirty="0">
                <a:solidFill>
                  <a:srgbClr val="121312"/>
                </a:solidFill>
                <a:latin typeface="Times New Roman"/>
                <a:cs typeface="Times New Roman"/>
              </a:rPr>
              <a:t> </a:t>
            </a:r>
            <a:r>
              <a:rPr sz="2000" spc="-10" dirty="0">
                <a:solidFill>
                  <a:srgbClr val="121312"/>
                </a:solidFill>
                <a:latin typeface="Times New Roman"/>
                <a:cs typeface="Times New Roman"/>
              </a:rPr>
              <a:t>policies.</a:t>
            </a:r>
            <a:endParaRPr sz="2000">
              <a:latin typeface="Times New Roman"/>
              <a:cs typeface="Times New Roman"/>
            </a:endParaRPr>
          </a:p>
        </p:txBody>
      </p:sp>
    </p:spTree>
    <p:extLst>
      <p:ext uri="{BB962C8B-B14F-4D97-AF65-F5344CB8AC3E}">
        <p14:creationId xmlns:p14="http://schemas.microsoft.com/office/powerpoint/2010/main" val="14801469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48</a:t>
            </a:fld>
            <a:endParaRPr lang="en-IN"/>
          </a:p>
        </p:txBody>
      </p:sp>
      <p:pic>
        <p:nvPicPr>
          <p:cNvPr id="5" name="Picture 4"/>
          <p:cNvPicPr>
            <a:picLocks noChangeAspect="1"/>
          </p:cNvPicPr>
          <p:nvPr/>
        </p:nvPicPr>
        <p:blipFill>
          <a:blip r:embed="rId2"/>
          <a:stretch>
            <a:fillRect/>
          </a:stretch>
        </p:blipFill>
        <p:spPr>
          <a:xfrm>
            <a:off x="411480" y="1314450"/>
            <a:ext cx="11049000" cy="4690110"/>
          </a:xfrm>
          <a:prstGeom prst="rect">
            <a:avLst/>
          </a:prstGeom>
        </p:spPr>
      </p:pic>
    </p:spTree>
    <p:extLst>
      <p:ext uri="{BB962C8B-B14F-4D97-AF65-F5344CB8AC3E}">
        <p14:creationId xmlns:p14="http://schemas.microsoft.com/office/powerpoint/2010/main" val="10505313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49</a:t>
            </a:fld>
            <a:endParaRPr lang="en-IN"/>
          </a:p>
        </p:txBody>
      </p:sp>
      <p:pic>
        <p:nvPicPr>
          <p:cNvPr id="5" name="Picture 4"/>
          <p:cNvPicPr>
            <a:picLocks noChangeAspect="1"/>
          </p:cNvPicPr>
          <p:nvPr/>
        </p:nvPicPr>
        <p:blipFill>
          <a:blip r:embed="rId2"/>
          <a:stretch>
            <a:fillRect/>
          </a:stretch>
        </p:blipFill>
        <p:spPr>
          <a:xfrm>
            <a:off x="579120" y="1166812"/>
            <a:ext cx="11277600" cy="5294948"/>
          </a:xfrm>
          <a:prstGeom prst="rect">
            <a:avLst/>
          </a:prstGeom>
        </p:spPr>
      </p:pic>
    </p:spTree>
    <p:extLst>
      <p:ext uri="{BB962C8B-B14F-4D97-AF65-F5344CB8AC3E}">
        <p14:creationId xmlns:p14="http://schemas.microsoft.com/office/powerpoint/2010/main" val="3135464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46760" y="1249679"/>
            <a:ext cx="10332720" cy="5151121"/>
          </a:xfrm>
          <a:prstGeom prst="rect">
            <a:avLst/>
          </a:prstGeom>
        </p:spPr>
      </p:pic>
    </p:spTree>
    <p:extLst>
      <p:ext uri="{BB962C8B-B14F-4D97-AF65-F5344CB8AC3E}">
        <p14:creationId xmlns:p14="http://schemas.microsoft.com/office/powerpoint/2010/main" val="27789605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50</a:t>
            </a:fld>
            <a:endParaRPr lang="en-IN"/>
          </a:p>
        </p:txBody>
      </p:sp>
      <p:pic>
        <p:nvPicPr>
          <p:cNvPr id="5" name="Picture 4"/>
          <p:cNvPicPr>
            <a:picLocks noChangeAspect="1"/>
          </p:cNvPicPr>
          <p:nvPr/>
        </p:nvPicPr>
        <p:blipFill>
          <a:blip r:embed="rId2"/>
          <a:stretch>
            <a:fillRect/>
          </a:stretch>
        </p:blipFill>
        <p:spPr>
          <a:xfrm>
            <a:off x="563880" y="1414462"/>
            <a:ext cx="11079480" cy="5174491"/>
          </a:xfrm>
          <a:prstGeom prst="rect">
            <a:avLst/>
          </a:prstGeom>
        </p:spPr>
      </p:pic>
    </p:spTree>
    <p:extLst>
      <p:ext uri="{BB962C8B-B14F-4D97-AF65-F5344CB8AC3E}">
        <p14:creationId xmlns:p14="http://schemas.microsoft.com/office/powerpoint/2010/main" val="32669211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51</a:t>
            </a:fld>
            <a:endParaRPr lang="en-IN"/>
          </a:p>
        </p:txBody>
      </p:sp>
      <p:pic>
        <p:nvPicPr>
          <p:cNvPr id="5" name="Picture 4"/>
          <p:cNvPicPr>
            <a:picLocks noChangeAspect="1"/>
          </p:cNvPicPr>
          <p:nvPr/>
        </p:nvPicPr>
        <p:blipFill>
          <a:blip r:embed="rId2"/>
          <a:stretch>
            <a:fillRect/>
          </a:stretch>
        </p:blipFill>
        <p:spPr>
          <a:xfrm>
            <a:off x="944880" y="1247774"/>
            <a:ext cx="10774680" cy="5107305"/>
          </a:xfrm>
          <a:prstGeom prst="rect">
            <a:avLst/>
          </a:prstGeom>
        </p:spPr>
      </p:pic>
    </p:spTree>
    <p:extLst>
      <p:ext uri="{BB962C8B-B14F-4D97-AF65-F5344CB8AC3E}">
        <p14:creationId xmlns:p14="http://schemas.microsoft.com/office/powerpoint/2010/main" val="27116939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52</a:t>
            </a:fld>
            <a:endParaRPr lang="en-IN"/>
          </a:p>
        </p:txBody>
      </p:sp>
      <p:pic>
        <p:nvPicPr>
          <p:cNvPr id="5" name="Picture 4"/>
          <p:cNvPicPr>
            <a:picLocks noChangeAspect="1"/>
          </p:cNvPicPr>
          <p:nvPr/>
        </p:nvPicPr>
        <p:blipFill>
          <a:blip r:embed="rId2"/>
          <a:stretch>
            <a:fillRect/>
          </a:stretch>
        </p:blipFill>
        <p:spPr>
          <a:xfrm>
            <a:off x="944880" y="1309687"/>
            <a:ext cx="10500360" cy="5030153"/>
          </a:xfrm>
          <a:prstGeom prst="rect">
            <a:avLst/>
          </a:prstGeom>
        </p:spPr>
      </p:pic>
    </p:spTree>
    <p:extLst>
      <p:ext uri="{BB962C8B-B14F-4D97-AF65-F5344CB8AC3E}">
        <p14:creationId xmlns:p14="http://schemas.microsoft.com/office/powerpoint/2010/main" val="16290214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53</a:t>
            </a:fld>
            <a:endParaRPr lang="en-IN"/>
          </a:p>
        </p:txBody>
      </p:sp>
      <p:pic>
        <p:nvPicPr>
          <p:cNvPr id="5" name="Picture 4"/>
          <p:cNvPicPr>
            <a:picLocks noChangeAspect="1"/>
          </p:cNvPicPr>
          <p:nvPr/>
        </p:nvPicPr>
        <p:blipFill>
          <a:blip r:embed="rId2"/>
          <a:stretch>
            <a:fillRect/>
          </a:stretch>
        </p:blipFill>
        <p:spPr>
          <a:xfrm>
            <a:off x="701040" y="1262062"/>
            <a:ext cx="10927080" cy="5214938"/>
          </a:xfrm>
          <a:prstGeom prst="rect">
            <a:avLst/>
          </a:prstGeom>
        </p:spPr>
      </p:pic>
    </p:spTree>
    <p:extLst>
      <p:ext uri="{BB962C8B-B14F-4D97-AF65-F5344CB8AC3E}">
        <p14:creationId xmlns:p14="http://schemas.microsoft.com/office/powerpoint/2010/main" val="17323053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72440" y="746760"/>
            <a:ext cx="9875838" cy="1355725"/>
          </a:xfrm>
          <a:prstGeom prst="rect">
            <a:avLst/>
          </a:prstGeom>
        </p:spPr>
        <p:txBody>
          <a:bodyPr vert="horz" wrap="square" lIns="0" tIns="158699" rIns="0" bIns="0" rtlCol="0">
            <a:spAutoFit/>
          </a:bodyPr>
          <a:lstStyle/>
          <a:p>
            <a:pPr marL="126364">
              <a:lnSpc>
                <a:spcPct val="100000"/>
              </a:lnSpc>
              <a:spcBef>
                <a:spcPts val="95"/>
              </a:spcBef>
            </a:pPr>
            <a:r>
              <a:rPr dirty="0"/>
              <a:t>5.3</a:t>
            </a:r>
            <a:r>
              <a:rPr spc="-65" dirty="0"/>
              <a:t> </a:t>
            </a:r>
            <a:r>
              <a:rPr dirty="0"/>
              <a:t>Ethical</a:t>
            </a:r>
            <a:r>
              <a:rPr spc="-50" dirty="0"/>
              <a:t> </a:t>
            </a:r>
            <a:r>
              <a:rPr dirty="0"/>
              <a:t>Issues</a:t>
            </a:r>
            <a:r>
              <a:rPr spc="-60" dirty="0"/>
              <a:t> </a:t>
            </a:r>
            <a:r>
              <a:rPr dirty="0"/>
              <a:t>Related</a:t>
            </a:r>
            <a:r>
              <a:rPr spc="-50" dirty="0"/>
              <a:t> </a:t>
            </a:r>
            <a:r>
              <a:rPr dirty="0"/>
              <a:t>to</a:t>
            </a:r>
            <a:r>
              <a:rPr spc="-175" dirty="0"/>
              <a:t> </a:t>
            </a:r>
            <a:r>
              <a:rPr spc="-10" dirty="0"/>
              <a:t>Authorship</a:t>
            </a:r>
          </a:p>
        </p:txBody>
      </p:sp>
      <p:sp>
        <p:nvSpPr>
          <p:cNvPr id="3" name="object 3"/>
          <p:cNvSpPr txBox="1"/>
          <p:nvPr/>
        </p:nvSpPr>
        <p:spPr>
          <a:xfrm>
            <a:off x="916939" y="1811782"/>
            <a:ext cx="10363200" cy="4526496"/>
          </a:xfrm>
          <a:prstGeom prst="rect">
            <a:avLst/>
          </a:prstGeom>
        </p:spPr>
        <p:txBody>
          <a:bodyPr vert="horz" wrap="square" lIns="0" tIns="48895" rIns="0" bIns="0" rtlCol="0">
            <a:spAutoFit/>
          </a:bodyPr>
          <a:lstStyle/>
          <a:p>
            <a:pPr marL="240029" marR="5080" indent="-227965" algn="just">
              <a:lnSpc>
                <a:spcPct val="90000"/>
              </a:lnSpc>
              <a:spcBef>
                <a:spcPts val="385"/>
              </a:spcBef>
              <a:buFont typeface="Arial MT"/>
              <a:buChar char="•"/>
              <a:tabLst>
                <a:tab pos="241300" algn="l"/>
              </a:tabLst>
            </a:pPr>
            <a:r>
              <a:rPr sz="2400" dirty="0">
                <a:solidFill>
                  <a:srgbClr val="121312"/>
                </a:solidFill>
                <a:latin typeface="Times New Roman"/>
                <a:cs typeface="Times New Roman"/>
              </a:rPr>
              <a:t>Academic</a:t>
            </a:r>
            <a:r>
              <a:rPr sz="2400" spc="290" dirty="0">
                <a:solidFill>
                  <a:srgbClr val="121312"/>
                </a:solidFill>
                <a:latin typeface="Times New Roman"/>
                <a:cs typeface="Times New Roman"/>
              </a:rPr>
              <a:t>  </a:t>
            </a:r>
            <a:r>
              <a:rPr sz="2400" dirty="0">
                <a:solidFill>
                  <a:srgbClr val="121312"/>
                </a:solidFill>
                <a:latin typeface="Times New Roman"/>
                <a:cs typeface="Times New Roman"/>
              </a:rPr>
              <a:t>authorship</a:t>
            </a:r>
            <a:r>
              <a:rPr sz="2400" spc="290" dirty="0">
                <a:solidFill>
                  <a:srgbClr val="121312"/>
                </a:solidFill>
                <a:latin typeface="Times New Roman"/>
                <a:cs typeface="Times New Roman"/>
              </a:rPr>
              <a:t>  </a:t>
            </a:r>
            <a:r>
              <a:rPr sz="2400" dirty="0">
                <a:solidFill>
                  <a:srgbClr val="121312"/>
                </a:solidFill>
                <a:latin typeface="Times New Roman"/>
                <a:cs typeface="Times New Roman"/>
              </a:rPr>
              <a:t>involves</a:t>
            </a:r>
            <a:r>
              <a:rPr sz="2400" spc="295" dirty="0">
                <a:solidFill>
                  <a:srgbClr val="121312"/>
                </a:solidFill>
                <a:latin typeface="Times New Roman"/>
                <a:cs typeface="Times New Roman"/>
              </a:rPr>
              <a:t>  </a:t>
            </a:r>
            <a:r>
              <a:rPr sz="2400" dirty="0">
                <a:solidFill>
                  <a:srgbClr val="121312"/>
                </a:solidFill>
                <a:latin typeface="Times New Roman"/>
                <a:cs typeface="Times New Roman"/>
              </a:rPr>
              <a:t>communicating</a:t>
            </a:r>
            <a:r>
              <a:rPr sz="2400" spc="300" dirty="0">
                <a:solidFill>
                  <a:srgbClr val="121312"/>
                </a:solidFill>
                <a:latin typeface="Times New Roman"/>
                <a:cs typeface="Times New Roman"/>
              </a:rPr>
              <a:t>  </a:t>
            </a:r>
            <a:r>
              <a:rPr sz="2400" dirty="0">
                <a:solidFill>
                  <a:srgbClr val="121312"/>
                </a:solidFill>
                <a:latin typeface="Times New Roman"/>
                <a:cs typeface="Times New Roman"/>
              </a:rPr>
              <a:t>scholarly</a:t>
            </a:r>
            <a:r>
              <a:rPr sz="2400" spc="295" dirty="0">
                <a:solidFill>
                  <a:srgbClr val="121312"/>
                </a:solidFill>
                <a:latin typeface="Times New Roman"/>
                <a:cs typeface="Times New Roman"/>
              </a:rPr>
              <a:t>  </a:t>
            </a:r>
            <a:r>
              <a:rPr sz="2400" dirty="0">
                <a:solidFill>
                  <a:srgbClr val="121312"/>
                </a:solidFill>
                <a:latin typeface="Times New Roman"/>
                <a:cs typeface="Times New Roman"/>
              </a:rPr>
              <a:t>work,</a:t>
            </a:r>
            <a:r>
              <a:rPr sz="2400" spc="295" dirty="0">
                <a:solidFill>
                  <a:srgbClr val="121312"/>
                </a:solidFill>
                <a:latin typeface="Times New Roman"/>
                <a:cs typeface="Times New Roman"/>
              </a:rPr>
              <a:t>  </a:t>
            </a:r>
            <a:r>
              <a:rPr sz="2400" spc="-10" dirty="0">
                <a:solidFill>
                  <a:srgbClr val="121312"/>
                </a:solidFill>
                <a:latin typeface="Times New Roman"/>
                <a:cs typeface="Times New Roman"/>
              </a:rPr>
              <a:t>establishing 	</a:t>
            </a:r>
            <a:r>
              <a:rPr sz="2400" dirty="0">
                <a:solidFill>
                  <a:srgbClr val="121312"/>
                </a:solidFill>
                <a:latin typeface="Times New Roman"/>
                <a:cs typeface="Times New Roman"/>
              </a:rPr>
              <a:t>priority</a:t>
            </a:r>
            <a:r>
              <a:rPr sz="2400" spc="130" dirty="0">
                <a:solidFill>
                  <a:srgbClr val="121312"/>
                </a:solidFill>
                <a:latin typeface="Times New Roman"/>
                <a:cs typeface="Times New Roman"/>
              </a:rPr>
              <a:t>  </a:t>
            </a:r>
            <a:r>
              <a:rPr sz="2400" dirty="0">
                <a:solidFill>
                  <a:srgbClr val="121312"/>
                </a:solidFill>
                <a:latin typeface="Times New Roman"/>
                <a:cs typeface="Times New Roman"/>
              </a:rPr>
              <a:t>for</a:t>
            </a:r>
            <a:r>
              <a:rPr sz="2400" spc="125" dirty="0">
                <a:solidFill>
                  <a:srgbClr val="121312"/>
                </a:solidFill>
                <a:latin typeface="Times New Roman"/>
                <a:cs typeface="Times New Roman"/>
              </a:rPr>
              <a:t>  </a:t>
            </a:r>
            <a:r>
              <a:rPr sz="2400" dirty="0">
                <a:solidFill>
                  <a:srgbClr val="121312"/>
                </a:solidFill>
                <a:latin typeface="Times New Roman"/>
                <a:cs typeface="Times New Roman"/>
              </a:rPr>
              <a:t>their</a:t>
            </a:r>
            <a:r>
              <a:rPr sz="2400" spc="135" dirty="0">
                <a:solidFill>
                  <a:srgbClr val="121312"/>
                </a:solidFill>
                <a:latin typeface="Times New Roman"/>
                <a:cs typeface="Times New Roman"/>
              </a:rPr>
              <a:t>  </a:t>
            </a:r>
            <a:r>
              <a:rPr sz="2400" dirty="0">
                <a:solidFill>
                  <a:srgbClr val="121312"/>
                </a:solidFill>
                <a:latin typeface="Times New Roman"/>
                <a:cs typeface="Times New Roman"/>
              </a:rPr>
              <a:t>discoveries,</a:t>
            </a:r>
            <a:r>
              <a:rPr sz="2400" spc="135" dirty="0">
                <a:solidFill>
                  <a:srgbClr val="121312"/>
                </a:solidFill>
                <a:latin typeface="Times New Roman"/>
                <a:cs typeface="Times New Roman"/>
              </a:rPr>
              <a:t>  </a:t>
            </a:r>
            <a:r>
              <a:rPr sz="2400" dirty="0">
                <a:solidFill>
                  <a:srgbClr val="121312"/>
                </a:solidFill>
                <a:latin typeface="Times New Roman"/>
                <a:cs typeface="Times New Roman"/>
              </a:rPr>
              <a:t>and</a:t>
            </a:r>
            <a:r>
              <a:rPr sz="2400" spc="130" dirty="0">
                <a:solidFill>
                  <a:srgbClr val="121312"/>
                </a:solidFill>
                <a:latin typeface="Times New Roman"/>
                <a:cs typeface="Times New Roman"/>
              </a:rPr>
              <a:t>  </a:t>
            </a:r>
            <a:r>
              <a:rPr sz="2400" dirty="0">
                <a:solidFill>
                  <a:srgbClr val="121312"/>
                </a:solidFill>
                <a:latin typeface="Times New Roman"/>
                <a:cs typeface="Times New Roman"/>
              </a:rPr>
              <a:t>building</a:t>
            </a:r>
            <a:r>
              <a:rPr sz="2400" spc="120" dirty="0">
                <a:solidFill>
                  <a:srgbClr val="121312"/>
                </a:solidFill>
                <a:latin typeface="Times New Roman"/>
                <a:cs typeface="Times New Roman"/>
              </a:rPr>
              <a:t>  </a:t>
            </a:r>
            <a:r>
              <a:rPr sz="2400" spc="-20" dirty="0">
                <a:solidFill>
                  <a:srgbClr val="121312"/>
                </a:solidFill>
                <a:latin typeface="Times New Roman"/>
                <a:cs typeface="Times New Roman"/>
              </a:rPr>
              <a:t>peer-</a:t>
            </a:r>
            <a:r>
              <a:rPr sz="2400" dirty="0">
                <a:solidFill>
                  <a:srgbClr val="121312"/>
                </a:solidFill>
                <a:latin typeface="Times New Roman"/>
                <a:cs typeface="Times New Roman"/>
              </a:rPr>
              <a:t>reputation,</a:t>
            </a:r>
            <a:r>
              <a:rPr sz="2400" spc="135" dirty="0">
                <a:solidFill>
                  <a:srgbClr val="121312"/>
                </a:solidFill>
                <a:latin typeface="Times New Roman"/>
                <a:cs typeface="Times New Roman"/>
              </a:rPr>
              <a:t>  </a:t>
            </a:r>
            <a:r>
              <a:rPr sz="2400" dirty="0">
                <a:solidFill>
                  <a:srgbClr val="121312"/>
                </a:solidFill>
                <a:latin typeface="Times New Roman"/>
                <a:cs typeface="Times New Roman"/>
              </a:rPr>
              <a:t>and</a:t>
            </a:r>
            <a:r>
              <a:rPr sz="2400" spc="130" dirty="0">
                <a:solidFill>
                  <a:srgbClr val="121312"/>
                </a:solidFill>
                <a:latin typeface="Times New Roman"/>
                <a:cs typeface="Times New Roman"/>
              </a:rPr>
              <a:t>  </a:t>
            </a:r>
            <a:r>
              <a:rPr sz="2400" dirty="0">
                <a:solidFill>
                  <a:srgbClr val="121312"/>
                </a:solidFill>
                <a:latin typeface="Times New Roman"/>
                <a:cs typeface="Times New Roman"/>
              </a:rPr>
              <a:t>comes</a:t>
            </a:r>
            <a:r>
              <a:rPr sz="2400" spc="140" dirty="0">
                <a:solidFill>
                  <a:srgbClr val="121312"/>
                </a:solidFill>
                <a:latin typeface="Times New Roman"/>
                <a:cs typeface="Times New Roman"/>
              </a:rPr>
              <a:t>  </a:t>
            </a:r>
            <a:r>
              <a:rPr sz="2400" spc="-20" dirty="0">
                <a:solidFill>
                  <a:srgbClr val="121312"/>
                </a:solidFill>
                <a:latin typeface="Times New Roman"/>
                <a:cs typeface="Times New Roman"/>
              </a:rPr>
              <a:t>with 	</a:t>
            </a:r>
            <a:r>
              <a:rPr sz="2400" dirty="0">
                <a:solidFill>
                  <a:srgbClr val="121312"/>
                </a:solidFill>
                <a:latin typeface="Times New Roman"/>
                <a:cs typeface="Times New Roman"/>
              </a:rPr>
              <a:t>intrinsic</a:t>
            </a:r>
            <a:r>
              <a:rPr sz="2400" spc="45" dirty="0">
                <a:solidFill>
                  <a:srgbClr val="121312"/>
                </a:solidFill>
                <a:latin typeface="Times New Roman"/>
                <a:cs typeface="Times New Roman"/>
              </a:rPr>
              <a:t> </a:t>
            </a:r>
            <a:r>
              <a:rPr sz="2400" dirty="0">
                <a:solidFill>
                  <a:srgbClr val="121312"/>
                </a:solidFill>
                <a:latin typeface="Times New Roman"/>
                <a:cs typeface="Times New Roman"/>
              </a:rPr>
              <a:t>burden</a:t>
            </a:r>
            <a:r>
              <a:rPr sz="2400" spc="45" dirty="0">
                <a:solidFill>
                  <a:srgbClr val="121312"/>
                </a:solidFill>
                <a:latin typeface="Times New Roman"/>
                <a:cs typeface="Times New Roman"/>
              </a:rPr>
              <a:t> </a:t>
            </a:r>
            <a:r>
              <a:rPr sz="2400" dirty="0">
                <a:solidFill>
                  <a:srgbClr val="121312"/>
                </a:solidFill>
                <a:latin typeface="Times New Roman"/>
                <a:cs typeface="Times New Roman"/>
              </a:rPr>
              <a:t>of</a:t>
            </a:r>
            <a:r>
              <a:rPr sz="2400" spc="40" dirty="0">
                <a:solidFill>
                  <a:srgbClr val="121312"/>
                </a:solidFill>
                <a:latin typeface="Times New Roman"/>
                <a:cs typeface="Times New Roman"/>
              </a:rPr>
              <a:t> </a:t>
            </a:r>
            <a:r>
              <a:rPr sz="2400" dirty="0">
                <a:solidFill>
                  <a:srgbClr val="121312"/>
                </a:solidFill>
                <a:latin typeface="Times New Roman"/>
                <a:cs typeface="Times New Roman"/>
              </a:rPr>
              <a:t>acceptance</a:t>
            </a:r>
            <a:r>
              <a:rPr sz="2400" spc="50" dirty="0">
                <a:solidFill>
                  <a:srgbClr val="121312"/>
                </a:solidFill>
                <a:latin typeface="Times New Roman"/>
                <a:cs typeface="Times New Roman"/>
              </a:rPr>
              <a:t> </a:t>
            </a:r>
            <a:r>
              <a:rPr sz="2400" dirty="0">
                <a:solidFill>
                  <a:srgbClr val="121312"/>
                </a:solidFill>
                <a:latin typeface="Times New Roman"/>
                <a:cs typeface="Times New Roman"/>
              </a:rPr>
              <a:t>of</a:t>
            </a:r>
            <a:r>
              <a:rPr sz="2400" spc="40" dirty="0">
                <a:solidFill>
                  <a:srgbClr val="121312"/>
                </a:solidFill>
                <a:latin typeface="Times New Roman"/>
                <a:cs typeface="Times New Roman"/>
              </a:rPr>
              <a:t> </a:t>
            </a:r>
            <a:r>
              <a:rPr sz="2400" dirty="0">
                <a:solidFill>
                  <a:srgbClr val="121312"/>
                </a:solidFill>
                <a:latin typeface="Times New Roman"/>
                <a:cs typeface="Times New Roman"/>
              </a:rPr>
              <a:t>the</a:t>
            </a:r>
            <a:r>
              <a:rPr sz="2400" spc="50" dirty="0">
                <a:solidFill>
                  <a:srgbClr val="121312"/>
                </a:solidFill>
                <a:latin typeface="Times New Roman"/>
                <a:cs typeface="Times New Roman"/>
              </a:rPr>
              <a:t> </a:t>
            </a:r>
            <a:r>
              <a:rPr sz="2400" dirty="0">
                <a:solidFill>
                  <a:srgbClr val="121312"/>
                </a:solidFill>
                <a:latin typeface="Times New Roman"/>
                <a:cs typeface="Times New Roman"/>
              </a:rPr>
              <a:t>responsibility</a:t>
            </a:r>
            <a:r>
              <a:rPr sz="2400" spc="30" dirty="0">
                <a:solidFill>
                  <a:srgbClr val="121312"/>
                </a:solidFill>
                <a:latin typeface="Times New Roman"/>
                <a:cs typeface="Times New Roman"/>
              </a:rPr>
              <a:t> </a:t>
            </a:r>
            <a:r>
              <a:rPr sz="2400" dirty="0">
                <a:solidFill>
                  <a:srgbClr val="121312"/>
                </a:solidFill>
                <a:latin typeface="Times New Roman"/>
                <a:cs typeface="Times New Roman"/>
              </a:rPr>
              <a:t>for</a:t>
            </a:r>
            <a:r>
              <a:rPr sz="2400" spc="50" dirty="0">
                <a:solidFill>
                  <a:srgbClr val="121312"/>
                </a:solidFill>
                <a:latin typeface="Times New Roman"/>
                <a:cs typeface="Times New Roman"/>
              </a:rPr>
              <a:t> </a:t>
            </a:r>
            <a:r>
              <a:rPr sz="2400" dirty="0">
                <a:solidFill>
                  <a:srgbClr val="121312"/>
                </a:solidFill>
                <a:latin typeface="Times New Roman"/>
                <a:cs typeface="Times New Roman"/>
              </a:rPr>
              <a:t>the</a:t>
            </a:r>
            <a:r>
              <a:rPr sz="2400" spc="50" dirty="0">
                <a:solidFill>
                  <a:srgbClr val="121312"/>
                </a:solidFill>
                <a:latin typeface="Times New Roman"/>
                <a:cs typeface="Times New Roman"/>
              </a:rPr>
              <a:t> </a:t>
            </a:r>
            <a:r>
              <a:rPr sz="2400" dirty="0">
                <a:solidFill>
                  <a:srgbClr val="121312"/>
                </a:solidFill>
                <a:latin typeface="Times New Roman"/>
                <a:cs typeface="Times New Roman"/>
              </a:rPr>
              <a:t>contents</a:t>
            </a:r>
            <a:r>
              <a:rPr sz="2400" spc="55" dirty="0">
                <a:solidFill>
                  <a:srgbClr val="121312"/>
                </a:solidFill>
                <a:latin typeface="Times New Roman"/>
                <a:cs typeface="Times New Roman"/>
              </a:rPr>
              <a:t> </a:t>
            </a:r>
            <a:r>
              <a:rPr sz="2400" dirty="0">
                <a:solidFill>
                  <a:srgbClr val="121312"/>
                </a:solidFill>
                <a:latin typeface="Times New Roman"/>
                <a:cs typeface="Times New Roman"/>
              </a:rPr>
              <a:t>of</a:t>
            </a:r>
            <a:r>
              <a:rPr sz="2400" spc="35" dirty="0">
                <a:solidFill>
                  <a:srgbClr val="121312"/>
                </a:solidFill>
                <a:latin typeface="Times New Roman"/>
                <a:cs typeface="Times New Roman"/>
              </a:rPr>
              <a:t> </a:t>
            </a:r>
            <a:r>
              <a:rPr sz="2400" dirty="0">
                <a:solidFill>
                  <a:srgbClr val="121312"/>
                </a:solidFill>
                <a:latin typeface="Times New Roman"/>
                <a:cs typeface="Times New Roman"/>
              </a:rPr>
              <a:t>the</a:t>
            </a:r>
            <a:r>
              <a:rPr sz="2400" spc="40" dirty="0">
                <a:solidFill>
                  <a:srgbClr val="121312"/>
                </a:solidFill>
                <a:latin typeface="Times New Roman"/>
                <a:cs typeface="Times New Roman"/>
              </a:rPr>
              <a:t> </a:t>
            </a:r>
            <a:r>
              <a:rPr sz="2400" dirty="0">
                <a:solidFill>
                  <a:srgbClr val="121312"/>
                </a:solidFill>
                <a:latin typeface="Times New Roman"/>
                <a:cs typeface="Times New Roman"/>
              </a:rPr>
              <a:t>work</a:t>
            </a:r>
            <a:r>
              <a:rPr sz="2400" b="1" dirty="0">
                <a:solidFill>
                  <a:srgbClr val="121312"/>
                </a:solidFill>
                <a:latin typeface="Times New Roman"/>
                <a:cs typeface="Times New Roman"/>
              </a:rPr>
              <a:t>.</a:t>
            </a:r>
            <a:r>
              <a:rPr sz="2400" b="1" spc="45" dirty="0">
                <a:solidFill>
                  <a:srgbClr val="121312"/>
                </a:solidFill>
                <a:latin typeface="Times New Roman"/>
                <a:cs typeface="Times New Roman"/>
              </a:rPr>
              <a:t> </a:t>
            </a:r>
            <a:r>
              <a:rPr sz="2400" b="1" spc="-25" dirty="0">
                <a:solidFill>
                  <a:srgbClr val="FF0000"/>
                </a:solidFill>
                <a:latin typeface="Times New Roman"/>
                <a:cs typeface="Times New Roman"/>
              </a:rPr>
              <a:t>It 	</a:t>
            </a:r>
            <a:r>
              <a:rPr sz="2400" b="1" dirty="0">
                <a:solidFill>
                  <a:srgbClr val="FF0000"/>
                </a:solidFill>
                <a:latin typeface="Times New Roman"/>
                <a:cs typeface="Times New Roman"/>
              </a:rPr>
              <a:t>is</a:t>
            </a:r>
            <a:r>
              <a:rPr sz="2400" b="1" spc="515" dirty="0">
                <a:solidFill>
                  <a:srgbClr val="FF0000"/>
                </a:solidFill>
                <a:latin typeface="Times New Roman"/>
                <a:cs typeface="Times New Roman"/>
              </a:rPr>
              <a:t> </a:t>
            </a:r>
            <a:r>
              <a:rPr sz="2400" b="1" dirty="0">
                <a:solidFill>
                  <a:srgbClr val="FF0000"/>
                </a:solidFill>
                <a:latin typeface="Times New Roman"/>
                <a:cs typeface="Times New Roman"/>
              </a:rPr>
              <a:t>the</a:t>
            </a:r>
            <a:r>
              <a:rPr sz="2400" b="1" spc="520" dirty="0">
                <a:solidFill>
                  <a:srgbClr val="FF0000"/>
                </a:solidFill>
                <a:latin typeface="Times New Roman"/>
                <a:cs typeface="Times New Roman"/>
              </a:rPr>
              <a:t> </a:t>
            </a:r>
            <a:r>
              <a:rPr sz="2400" b="1" dirty="0">
                <a:solidFill>
                  <a:srgbClr val="FF0000"/>
                </a:solidFill>
                <a:latin typeface="Times New Roman"/>
                <a:cs typeface="Times New Roman"/>
              </a:rPr>
              <a:t>primary</a:t>
            </a:r>
            <a:r>
              <a:rPr sz="2400" b="1" spc="520" dirty="0">
                <a:solidFill>
                  <a:srgbClr val="FF0000"/>
                </a:solidFill>
                <a:latin typeface="Times New Roman"/>
                <a:cs typeface="Times New Roman"/>
              </a:rPr>
              <a:t> </a:t>
            </a:r>
            <a:r>
              <a:rPr sz="2400" b="1" dirty="0">
                <a:solidFill>
                  <a:srgbClr val="FF0000"/>
                </a:solidFill>
                <a:latin typeface="Times New Roman"/>
                <a:cs typeface="Times New Roman"/>
              </a:rPr>
              <a:t>basis</a:t>
            </a:r>
            <a:r>
              <a:rPr sz="2400" b="1" spc="525" dirty="0">
                <a:solidFill>
                  <a:srgbClr val="FF0000"/>
                </a:solidFill>
                <a:latin typeface="Times New Roman"/>
                <a:cs typeface="Times New Roman"/>
              </a:rPr>
              <a:t> </a:t>
            </a:r>
            <a:r>
              <a:rPr sz="2400" b="1" dirty="0">
                <a:solidFill>
                  <a:srgbClr val="FF0000"/>
                </a:solidFill>
                <a:latin typeface="Times New Roman"/>
                <a:cs typeface="Times New Roman"/>
              </a:rPr>
              <a:t>of</a:t>
            </a:r>
            <a:r>
              <a:rPr sz="2400" b="1" spc="520" dirty="0">
                <a:solidFill>
                  <a:srgbClr val="FF0000"/>
                </a:solidFill>
                <a:latin typeface="Times New Roman"/>
                <a:cs typeface="Times New Roman"/>
              </a:rPr>
              <a:t> </a:t>
            </a:r>
            <a:r>
              <a:rPr sz="2400" b="1" dirty="0">
                <a:solidFill>
                  <a:srgbClr val="FF0000"/>
                </a:solidFill>
                <a:latin typeface="Times New Roman"/>
                <a:cs typeface="Times New Roman"/>
              </a:rPr>
              <a:t>evaluation</a:t>
            </a:r>
            <a:r>
              <a:rPr sz="2400" b="1" spc="515" dirty="0">
                <a:solidFill>
                  <a:srgbClr val="FF0000"/>
                </a:solidFill>
                <a:latin typeface="Times New Roman"/>
                <a:cs typeface="Times New Roman"/>
              </a:rPr>
              <a:t> </a:t>
            </a:r>
            <a:r>
              <a:rPr sz="2400" b="1" dirty="0">
                <a:solidFill>
                  <a:srgbClr val="FF0000"/>
                </a:solidFill>
                <a:latin typeface="Times New Roman"/>
                <a:cs typeface="Times New Roman"/>
              </a:rPr>
              <a:t>for</a:t>
            </a:r>
            <a:r>
              <a:rPr sz="2400" b="1" spc="480" dirty="0">
                <a:solidFill>
                  <a:srgbClr val="FF0000"/>
                </a:solidFill>
                <a:latin typeface="Times New Roman"/>
                <a:cs typeface="Times New Roman"/>
              </a:rPr>
              <a:t> </a:t>
            </a:r>
            <a:r>
              <a:rPr sz="2400" b="1" dirty="0">
                <a:solidFill>
                  <a:srgbClr val="FF0000"/>
                </a:solidFill>
                <a:latin typeface="Times New Roman"/>
                <a:cs typeface="Times New Roman"/>
              </a:rPr>
              <a:t>employment,</a:t>
            </a:r>
            <a:r>
              <a:rPr sz="2400" b="1" spc="525" dirty="0">
                <a:solidFill>
                  <a:srgbClr val="FF0000"/>
                </a:solidFill>
                <a:latin typeface="Times New Roman"/>
                <a:cs typeface="Times New Roman"/>
              </a:rPr>
              <a:t> </a:t>
            </a:r>
            <a:r>
              <a:rPr sz="2400" b="1" dirty="0">
                <a:solidFill>
                  <a:srgbClr val="FF0000"/>
                </a:solidFill>
                <a:latin typeface="Times New Roman"/>
                <a:cs typeface="Times New Roman"/>
              </a:rPr>
              <a:t>promotion,</a:t>
            </a:r>
            <a:r>
              <a:rPr sz="2400" b="1" spc="520" dirty="0">
                <a:solidFill>
                  <a:srgbClr val="FF0000"/>
                </a:solidFill>
                <a:latin typeface="Times New Roman"/>
                <a:cs typeface="Times New Roman"/>
              </a:rPr>
              <a:t> </a:t>
            </a:r>
            <a:r>
              <a:rPr sz="2400" b="1" dirty="0">
                <a:solidFill>
                  <a:srgbClr val="FF0000"/>
                </a:solidFill>
                <a:latin typeface="Times New Roman"/>
                <a:cs typeface="Times New Roman"/>
              </a:rPr>
              <a:t>and</a:t>
            </a:r>
            <a:r>
              <a:rPr sz="2400" b="1" spc="509" dirty="0">
                <a:solidFill>
                  <a:srgbClr val="FF0000"/>
                </a:solidFill>
                <a:latin typeface="Times New Roman"/>
                <a:cs typeface="Times New Roman"/>
              </a:rPr>
              <a:t> </a:t>
            </a:r>
            <a:r>
              <a:rPr sz="2400" b="1" spc="-10" dirty="0">
                <a:solidFill>
                  <a:srgbClr val="FF0000"/>
                </a:solidFill>
                <a:latin typeface="Times New Roman"/>
                <a:cs typeface="Times New Roman"/>
              </a:rPr>
              <a:t>other 	honors</a:t>
            </a:r>
            <a:r>
              <a:rPr sz="2400" b="1" spc="-10" dirty="0" smtClean="0">
                <a:solidFill>
                  <a:srgbClr val="FF0000"/>
                </a:solidFill>
                <a:latin typeface="Times New Roman"/>
                <a:cs typeface="Times New Roman"/>
              </a:rPr>
              <a:t>.</a:t>
            </a:r>
            <a:endParaRPr sz="2400" dirty="0">
              <a:latin typeface="Times New Roman"/>
              <a:cs typeface="Times New Roman"/>
            </a:endParaRPr>
          </a:p>
          <a:p>
            <a:pPr marL="240029" indent="-227329">
              <a:lnSpc>
                <a:spcPts val="2735"/>
              </a:lnSpc>
              <a:buFont typeface="Arial MT"/>
              <a:buChar char="•"/>
              <a:tabLst>
                <a:tab pos="240029" algn="l"/>
                <a:tab pos="1144905" algn="l"/>
                <a:tab pos="1641475" algn="l"/>
                <a:tab pos="2800350" algn="l"/>
                <a:tab pos="4548505" algn="l"/>
                <a:tab pos="4892675" algn="l"/>
                <a:tab pos="6202045" algn="l"/>
                <a:tab pos="6579870" algn="l"/>
                <a:tab pos="7331709" algn="l"/>
                <a:tab pos="8183880" algn="l"/>
                <a:tab pos="8951595" algn="l"/>
                <a:tab pos="9331325" algn="l"/>
              </a:tabLst>
            </a:pPr>
            <a:r>
              <a:rPr sz="2400" spc="-10" dirty="0">
                <a:solidFill>
                  <a:srgbClr val="121312"/>
                </a:solidFill>
                <a:latin typeface="Times New Roman"/>
                <a:cs typeface="Times New Roman"/>
              </a:rPr>
              <a:t>Credit</a:t>
            </a:r>
            <a:r>
              <a:rPr sz="2400" dirty="0">
                <a:solidFill>
                  <a:srgbClr val="121312"/>
                </a:solidFill>
                <a:latin typeface="Times New Roman"/>
                <a:cs typeface="Times New Roman"/>
              </a:rPr>
              <a:t>	</a:t>
            </a:r>
            <a:r>
              <a:rPr sz="2400" spc="-25" dirty="0">
                <a:solidFill>
                  <a:srgbClr val="121312"/>
                </a:solidFill>
                <a:latin typeface="Times New Roman"/>
                <a:cs typeface="Times New Roman"/>
              </a:rPr>
              <a:t>for</a:t>
            </a:r>
            <a:r>
              <a:rPr sz="2400" dirty="0">
                <a:solidFill>
                  <a:srgbClr val="121312"/>
                </a:solidFill>
                <a:latin typeface="Times New Roman"/>
                <a:cs typeface="Times New Roman"/>
              </a:rPr>
              <a:t>	</a:t>
            </a:r>
            <a:r>
              <a:rPr sz="2400" spc="-10" dirty="0">
                <a:solidFill>
                  <a:srgbClr val="121312"/>
                </a:solidFill>
                <a:latin typeface="Times New Roman"/>
                <a:cs typeface="Times New Roman"/>
              </a:rPr>
              <a:t>research</a:t>
            </a:r>
            <a:r>
              <a:rPr sz="2400" dirty="0">
                <a:solidFill>
                  <a:srgbClr val="121312"/>
                </a:solidFill>
                <a:latin typeface="Times New Roman"/>
                <a:cs typeface="Times New Roman"/>
              </a:rPr>
              <a:t>	</a:t>
            </a:r>
            <a:r>
              <a:rPr sz="2400" spc="-10" dirty="0">
                <a:solidFill>
                  <a:srgbClr val="121312"/>
                </a:solidFill>
                <a:latin typeface="Times New Roman"/>
                <a:cs typeface="Times New Roman"/>
              </a:rPr>
              <a:t>contributions</a:t>
            </a:r>
            <a:r>
              <a:rPr sz="2400" dirty="0">
                <a:solidFill>
                  <a:srgbClr val="121312"/>
                </a:solidFill>
                <a:latin typeface="Times New Roman"/>
                <a:cs typeface="Times New Roman"/>
              </a:rPr>
              <a:t>	</a:t>
            </a:r>
            <a:r>
              <a:rPr sz="2400" spc="-25" dirty="0">
                <a:solidFill>
                  <a:srgbClr val="121312"/>
                </a:solidFill>
                <a:latin typeface="Times New Roman"/>
                <a:cs typeface="Times New Roman"/>
              </a:rPr>
              <a:t>is</a:t>
            </a:r>
            <a:r>
              <a:rPr sz="2400" dirty="0">
                <a:solidFill>
                  <a:srgbClr val="121312"/>
                </a:solidFill>
                <a:latin typeface="Times New Roman"/>
                <a:cs typeface="Times New Roman"/>
              </a:rPr>
              <a:t>	</a:t>
            </a:r>
            <a:r>
              <a:rPr sz="2400" spc="-10" dirty="0">
                <a:solidFill>
                  <a:srgbClr val="121312"/>
                </a:solidFill>
                <a:latin typeface="Times New Roman"/>
                <a:cs typeface="Times New Roman"/>
              </a:rPr>
              <a:t>attributed</a:t>
            </a:r>
            <a:r>
              <a:rPr sz="2400" dirty="0">
                <a:solidFill>
                  <a:srgbClr val="121312"/>
                </a:solidFill>
                <a:latin typeface="Times New Roman"/>
                <a:cs typeface="Times New Roman"/>
              </a:rPr>
              <a:t>	</a:t>
            </a:r>
            <a:r>
              <a:rPr sz="2400" spc="-25" dirty="0">
                <a:solidFill>
                  <a:srgbClr val="121312"/>
                </a:solidFill>
                <a:latin typeface="Times New Roman"/>
                <a:cs typeface="Times New Roman"/>
              </a:rPr>
              <a:t>in</a:t>
            </a:r>
            <a:r>
              <a:rPr sz="2400" dirty="0">
                <a:solidFill>
                  <a:srgbClr val="121312"/>
                </a:solidFill>
                <a:latin typeface="Times New Roman"/>
                <a:cs typeface="Times New Roman"/>
              </a:rPr>
              <a:t>	</a:t>
            </a:r>
            <a:r>
              <a:rPr sz="2400" spc="-10" dirty="0">
                <a:solidFill>
                  <a:srgbClr val="121312"/>
                </a:solidFill>
                <a:latin typeface="Times New Roman"/>
                <a:cs typeface="Times New Roman"/>
              </a:rPr>
              <a:t>three</a:t>
            </a:r>
            <a:r>
              <a:rPr sz="2400" dirty="0">
                <a:solidFill>
                  <a:srgbClr val="121312"/>
                </a:solidFill>
                <a:latin typeface="Times New Roman"/>
                <a:cs typeface="Times New Roman"/>
              </a:rPr>
              <a:t>	</a:t>
            </a:r>
            <a:r>
              <a:rPr sz="2400" spc="-10" dirty="0">
                <a:solidFill>
                  <a:srgbClr val="121312"/>
                </a:solidFill>
                <a:latin typeface="Times New Roman"/>
                <a:cs typeface="Times New Roman"/>
              </a:rPr>
              <a:t>major</a:t>
            </a:r>
            <a:r>
              <a:rPr sz="2400" dirty="0">
                <a:solidFill>
                  <a:srgbClr val="121312"/>
                </a:solidFill>
                <a:latin typeface="Times New Roman"/>
                <a:cs typeface="Times New Roman"/>
              </a:rPr>
              <a:t>	</a:t>
            </a:r>
            <a:r>
              <a:rPr sz="2400" spc="-20" dirty="0">
                <a:solidFill>
                  <a:srgbClr val="121312"/>
                </a:solidFill>
                <a:latin typeface="Times New Roman"/>
                <a:cs typeface="Times New Roman"/>
              </a:rPr>
              <a:t>ways</a:t>
            </a:r>
            <a:r>
              <a:rPr sz="2400" dirty="0">
                <a:solidFill>
                  <a:srgbClr val="121312"/>
                </a:solidFill>
                <a:latin typeface="Times New Roman"/>
                <a:cs typeface="Times New Roman"/>
              </a:rPr>
              <a:t>	</a:t>
            </a:r>
            <a:r>
              <a:rPr sz="2400" spc="-25" dirty="0">
                <a:solidFill>
                  <a:srgbClr val="121312"/>
                </a:solidFill>
                <a:latin typeface="Times New Roman"/>
                <a:cs typeface="Times New Roman"/>
              </a:rPr>
              <a:t>in</a:t>
            </a:r>
            <a:r>
              <a:rPr sz="2400" dirty="0">
                <a:solidFill>
                  <a:srgbClr val="121312"/>
                </a:solidFill>
                <a:latin typeface="Times New Roman"/>
                <a:cs typeface="Times New Roman"/>
              </a:rPr>
              <a:t>	</a:t>
            </a:r>
            <a:r>
              <a:rPr sz="2400" spc="-10" dirty="0">
                <a:solidFill>
                  <a:srgbClr val="121312"/>
                </a:solidFill>
                <a:latin typeface="Times New Roman"/>
                <a:cs typeface="Times New Roman"/>
              </a:rPr>
              <a:t>research</a:t>
            </a:r>
            <a:endParaRPr sz="2400" dirty="0">
              <a:latin typeface="Times New Roman"/>
              <a:cs typeface="Times New Roman"/>
            </a:endParaRPr>
          </a:p>
          <a:p>
            <a:pPr marL="241300">
              <a:lnSpc>
                <a:spcPts val="2735"/>
              </a:lnSpc>
            </a:pPr>
            <a:r>
              <a:rPr sz="2400" spc="-10" dirty="0">
                <a:solidFill>
                  <a:srgbClr val="121312"/>
                </a:solidFill>
                <a:latin typeface="Times New Roman"/>
                <a:cs typeface="Times New Roman"/>
              </a:rPr>
              <a:t>publications:</a:t>
            </a:r>
            <a:endParaRPr sz="2400" dirty="0">
              <a:latin typeface="Times New Roman"/>
              <a:cs typeface="Times New Roman"/>
            </a:endParaRPr>
          </a:p>
          <a:p>
            <a:pPr marL="240029" marR="7620" indent="-227965" algn="just">
              <a:lnSpc>
                <a:spcPct val="90000"/>
              </a:lnSpc>
              <a:spcBef>
                <a:spcPts val="994"/>
              </a:spcBef>
              <a:buFont typeface="Arial MT"/>
              <a:buChar char="•"/>
              <a:tabLst>
                <a:tab pos="241300" algn="l"/>
              </a:tabLst>
            </a:pPr>
            <a:r>
              <a:rPr sz="2400" dirty="0">
                <a:solidFill>
                  <a:srgbClr val="121312"/>
                </a:solidFill>
                <a:latin typeface="Times New Roman"/>
                <a:cs typeface="Times New Roman"/>
              </a:rPr>
              <a:t>By</a:t>
            </a:r>
            <a:r>
              <a:rPr sz="2400" spc="110" dirty="0">
                <a:solidFill>
                  <a:srgbClr val="121312"/>
                </a:solidFill>
                <a:latin typeface="Times New Roman"/>
                <a:cs typeface="Times New Roman"/>
              </a:rPr>
              <a:t> </a:t>
            </a:r>
            <a:r>
              <a:rPr sz="2400" b="1" dirty="0">
                <a:solidFill>
                  <a:srgbClr val="FF0000"/>
                </a:solidFill>
                <a:latin typeface="Times New Roman"/>
                <a:cs typeface="Times New Roman"/>
              </a:rPr>
              <a:t>authorship</a:t>
            </a:r>
            <a:r>
              <a:rPr sz="2400" b="1" spc="110" dirty="0">
                <a:solidFill>
                  <a:srgbClr val="FF0000"/>
                </a:solidFill>
                <a:latin typeface="Times New Roman"/>
                <a:cs typeface="Times New Roman"/>
              </a:rPr>
              <a:t> </a:t>
            </a:r>
            <a:r>
              <a:rPr sz="2400" dirty="0">
                <a:solidFill>
                  <a:srgbClr val="121312"/>
                </a:solidFill>
                <a:latin typeface="Times New Roman"/>
                <a:cs typeface="Times New Roman"/>
              </a:rPr>
              <a:t>(of</a:t>
            </a:r>
            <a:r>
              <a:rPr sz="2400" spc="114" dirty="0">
                <a:solidFill>
                  <a:srgbClr val="121312"/>
                </a:solidFill>
                <a:latin typeface="Times New Roman"/>
                <a:cs typeface="Times New Roman"/>
              </a:rPr>
              <a:t> </a:t>
            </a:r>
            <a:r>
              <a:rPr sz="2400" dirty="0">
                <a:solidFill>
                  <a:srgbClr val="121312"/>
                </a:solidFill>
                <a:latin typeface="Times New Roman"/>
                <a:cs typeface="Times New Roman"/>
              </a:rPr>
              <a:t>the</a:t>
            </a:r>
            <a:r>
              <a:rPr sz="2400" spc="110" dirty="0">
                <a:solidFill>
                  <a:srgbClr val="121312"/>
                </a:solidFill>
                <a:latin typeface="Times New Roman"/>
                <a:cs typeface="Times New Roman"/>
              </a:rPr>
              <a:t> </a:t>
            </a:r>
            <a:r>
              <a:rPr sz="2400" dirty="0">
                <a:solidFill>
                  <a:srgbClr val="121312"/>
                </a:solidFill>
                <a:latin typeface="Times New Roman"/>
                <a:cs typeface="Times New Roman"/>
              </a:rPr>
              <a:t>intended</a:t>
            </a:r>
            <a:r>
              <a:rPr sz="2400" spc="110" dirty="0">
                <a:solidFill>
                  <a:srgbClr val="121312"/>
                </a:solidFill>
                <a:latin typeface="Times New Roman"/>
                <a:cs typeface="Times New Roman"/>
              </a:rPr>
              <a:t> </a:t>
            </a:r>
            <a:r>
              <a:rPr sz="2400" dirty="0">
                <a:solidFill>
                  <a:srgbClr val="121312"/>
                </a:solidFill>
                <a:latin typeface="Times New Roman"/>
                <a:cs typeface="Times New Roman"/>
              </a:rPr>
              <a:t>publication),</a:t>
            </a:r>
            <a:r>
              <a:rPr sz="2400" spc="114" dirty="0">
                <a:solidFill>
                  <a:srgbClr val="121312"/>
                </a:solidFill>
                <a:latin typeface="Times New Roman"/>
                <a:cs typeface="Times New Roman"/>
              </a:rPr>
              <a:t> </a:t>
            </a:r>
            <a:r>
              <a:rPr sz="2400" b="1" dirty="0">
                <a:solidFill>
                  <a:srgbClr val="FF0000"/>
                </a:solidFill>
                <a:latin typeface="Times New Roman"/>
                <a:cs typeface="Times New Roman"/>
              </a:rPr>
              <a:t>citation</a:t>
            </a:r>
            <a:r>
              <a:rPr sz="2400" b="1" spc="110" dirty="0">
                <a:solidFill>
                  <a:srgbClr val="FF0000"/>
                </a:solidFill>
                <a:latin typeface="Times New Roman"/>
                <a:cs typeface="Times New Roman"/>
              </a:rPr>
              <a:t> </a:t>
            </a:r>
            <a:r>
              <a:rPr sz="2400" dirty="0">
                <a:solidFill>
                  <a:srgbClr val="121312"/>
                </a:solidFill>
                <a:latin typeface="Times New Roman"/>
                <a:cs typeface="Times New Roman"/>
              </a:rPr>
              <a:t>(of</a:t>
            </a:r>
            <a:r>
              <a:rPr sz="2400" spc="110" dirty="0">
                <a:solidFill>
                  <a:srgbClr val="121312"/>
                </a:solidFill>
                <a:latin typeface="Times New Roman"/>
                <a:cs typeface="Times New Roman"/>
              </a:rPr>
              <a:t> </a:t>
            </a:r>
            <a:r>
              <a:rPr sz="2400" dirty="0">
                <a:solidFill>
                  <a:srgbClr val="121312"/>
                </a:solidFill>
                <a:latin typeface="Times New Roman"/>
                <a:cs typeface="Times New Roman"/>
              </a:rPr>
              <a:t>previously</a:t>
            </a:r>
            <a:r>
              <a:rPr sz="2400" spc="120" dirty="0">
                <a:solidFill>
                  <a:srgbClr val="121312"/>
                </a:solidFill>
                <a:latin typeface="Times New Roman"/>
                <a:cs typeface="Times New Roman"/>
              </a:rPr>
              <a:t> </a:t>
            </a:r>
            <a:r>
              <a:rPr sz="2400" dirty="0">
                <a:solidFill>
                  <a:srgbClr val="121312"/>
                </a:solidFill>
                <a:latin typeface="Times New Roman"/>
                <a:cs typeface="Times New Roman"/>
              </a:rPr>
              <a:t>published</a:t>
            </a:r>
            <a:r>
              <a:rPr sz="2400" spc="114" dirty="0">
                <a:solidFill>
                  <a:srgbClr val="121312"/>
                </a:solidFill>
                <a:latin typeface="Times New Roman"/>
                <a:cs typeface="Times New Roman"/>
              </a:rPr>
              <a:t> </a:t>
            </a:r>
            <a:r>
              <a:rPr sz="2400" spc="-25" dirty="0">
                <a:solidFill>
                  <a:srgbClr val="121312"/>
                </a:solidFill>
                <a:latin typeface="Times New Roman"/>
                <a:cs typeface="Times New Roman"/>
              </a:rPr>
              <a:t>or 	</a:t>
            </a:r>
            <a:r>
              <a:rPr sz="2400" dirty="0">
                <a:solidFill>
                  <a:srgbClr val="121312"/>
                </a:solidFill>
                <a:latin typeface="Times New Roman"/>
                <a:cs typeface="Times New Roman"/>
              </a:rPr>
              <a:t>formally</a:t>
            </a:r>
            <a:r>
              <a:rPr sz="2400" spc="595" dirty="0">
                <a:solidFill>
                  <a:srgbClr val="121312"/>
                </a:solidFill>
                <a:latin typeface="Times New Roman"/>
                <a:cs typeface="Times New Roman"/>
              </a:rPr>
              <a:t> </a:t>
            </a:r>
            <a:r>
              <a:rPr sz="2400" dirty="0">
                <a:solidFill>
                  <a:srgbClr val="121312"/>
                </a:solidFill>
                <a:latin typeface="Times New Roman"/>
                <a:cs typeface="Times New Roman"/>
              </a:rPr>
              <a:t>presented</a:t>
            </a:r>
            <a:r>
              <a:rPr sz="2400" spc="5" dirty="0">
                <a:solidFill>
                  <a:srgbClr val="121312"/>
                </a:solidFill>
                <a:latin typeface="Times New Roman"/>
                <a:cs typeface="Times New Roman"/>
              </a:rPr>
              <a:t>  </a:t>
            </a:r>
            <a:r>
              <a:rPr sz="2400" dirty="0">
                <a:solidFill>
                  <a:srgbClr val="121312"/>
                </a:solidFill>
                <a:latin typeface="Times New Roman"/>
                <a:cs typeface="Times New Roman"/>
              </a:rPr>
              <a:t>work),  and</a:t>
            </a:r>
            <a:r>
              <a:rPr sz="2400" spc="590" dirty="0">
                <a:solidFill>
                  <a:srgbClr val="121312"/>
                </a:solidFill>
                <a:latin typeface="Times New Roman"/>
                <a:cs typeface="Times New Roman"/>
              </a:rPr>
              <a:t> </a:t>
            </a:r>
            <a:r>
              <a:rPr sz="2400" dirty="0">
                <a:solidFill>
                  <a:srgbClr val="121312"/>
                </a:solidFill>
                <a:latin typeface="Times New Roman"/>
                <a:cs typeface="Times New Roman"/>
              </a:rPr>
              <a:t>through</a:t>
            </a:r>
            <a:r>
              <a:rPr sz="2400" spc="595" dirty="0">
                <a:solidFill>
                  <a:srgbClr val="121312"/>
                </a:solidFill>
                <a:latin typeface="Times New Roman"/>
                <a:cs typeface="Times New Roman"/>
              </a:rPr>
              <a:t> </a:t>
            </a:r>
            <a:r>
              <a:rPr sz="2400" dirty="0">
                <a:solidFill>
                  <a:srgbClr val="121312"/>
                </a:solidFill>
                <a:latin typeface="Times New Roman"/>
                <a:cs typeface="Times New Roman"/>
              </a:rPr>
              <a:t>a  </a:t>
            </a:r>
            <a:r>
              <a:rPr sz="2400" b="1" dirty="0">
                <a:solidFill>
                  <a:srgbClr val="FF0000"/>
                </a:solidFill>
                <a:latin typeface="Times New Roman"/>
                <a:cs typeface="Times New Roman"/>
              </a:rPr>
              <a:t>written  acknowledgment</a:t>
            </a:r>
            <a:r>
              <a:rPr sz="2400" b="1" spc="5" dirty="0">
                <a:solidFill>
                  <a:srgbClr val="FF0000"/>
                </a:solidFill>
                <a:latin typeface="Times New Roman"/>
                <a:cs typeface="Times New Roman"/>
              </a:rPr>
              <a:t>  </a:t>
            </a:r>
            <a:r>
              <a:rPr sz="2400" dirty="0">
                <a:solidFill>
                  <a:srgbClr val="121312"/>
                </a:solidFill>
                <a:latin typeface="Times New Roman"/>
                <a:cs typeface="Times New Roman"/>
              </a:rPr>
              <a:t>(of</a:t>
            </a:r>
            <a:r>
              <a:rPr sz="2400" spc="595" dirty="0">
                <a:solidFill>
                  <a:srgbClr val="121312"/>
                </a:solidFill>
                <a:latin typeface="Times New Roman"/>
                <a:cs typeface="Times New Roman"/>
              </a:rPr>
              <a:t> </a:t>
            </a:r>
            <a:r>
              <a:rPr sz="2400" spc="-20" dirty="0">
                <a:solidFill>
                  <a:srgbClr val="121312"/>
                </a:solidFill>
                <a:latin typeface="Times New Roman"/>
                <a:cs typeface="Times New Roman"/>
              </a:rPr>
              <a:t>some 	</a:t>
            </a:r>
            <a:r>
              <a:rPr sz="2400" dirty="0">
                <a:solidFill>
                  <a:srgbClr val="121312"/>
                </a:solidFill>
                <a:latin typeface="Times New Roman"/>
                <a:cs typeface="Times New Roman"/>
              </a:rPr>
              <a:t>inputs</a:t>
            </a:r>
            <a:r>
              <a:rPr sz="2400" spc="490" dirty="0">
                <a:solidFill>
                  <a:srgbClr val="121312"/>
                </a:solidFill>
                <a:latin typeface="Times New Roman"/>
                <a:cs typeface="Times New Roman"/>
              </a:rPr>
              <a:t> </a:t>
            </a:r>
            <a:r>
              <a:rPr sz="2400" dirty="0">
                <a:solidFill>
                  <a:srgbClr val="121312"/>
                </a:solidFill>
                <a:latin typeface="Times New Roman"/>
                <a:cs typeface="Times New Roman"/>
              </a:rPr>
              <a:t>to</a:t>
            </a:r>
            <a:r>
              <a:rPr sz="2400" spc="490" dirty="0">
                <a:solidFill>
                  <a:srgbClr val="121312"/>
                </a:solidFill>
                <a:latin typeface="Times New Roman"/>
                <a:cs typeface="Times New Roman"/>
              </a:rPr>
              <a:t> </a:t>
            </a:r>
            <a:r>
              <a:rPr sz="2400" dirty="0">
                <a:solidFill>
                  <a:srgbClr val="121312"/>
                </a:solidFill>
                <a:latin typeface="Times New Roman"/>
                <a:cs typeface="Times New Roman"/>
              </a:rPr>
              <a:t>the</a:t>
            </a:r>
            <a:r>
              <a:rPr sz="2400" spc="505" dirty="0">
                <a:solidFill>
                  <a:srgbClr val="121312"/>
                </a:solidFill>
                <a:latin typeface="Times New Roman"/>
                <a:cs typeface="Times New Roman"/>
              </a:rPr>
              <a:t> </a:t>
            </a:r>
            <a:r>
              <a:rPr sz="2400" dirty="0">
                <a:solidFill>
                  <a:srgbClr val="121312"/>
                </a:solidFill>
                <a:latin typeface="Times New Roman"/>
                <a:cs typeface="Times New Roman"/>
              </a:rPr>
              <a:t>present</a:t>
            </a:r>
            <a:r>
              <a:rPr sz="2400" spc="509"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500" dirty="0">
                <a:solidFill>
                  <a:srgbClr val="121312"/>
                </a:solidFill>
                <a:latin typeface="Times New Roman"/>
                <a:cs typeface="Times New Roman"/>
              </a:rPr>
              <a:t> </a:t>
            </a:r>
            <a:r>
              <a:rPr sz="2400" dirty="0">
                <a:solidFill>
                  <a:srgbClr val="121312"/>
                </a:solidFill>
                <a:latin typeface="Times New Roman"/>
                <a:cs typeface="Times New Roman"/>
              </a:rPr>
              <a:t>Authorship</a:t>
            </a:r>
            <a:r>
              <a:rPr sz="2400" spc="495" dirty="0">
                <a:solidFill>
                  <a:srgbClr val="121312"/>
                </a:solidFill>
                <a:latin typeface="Times New Roman"/>
                <a:cs typeface="Times New Roman"/>
              </a:rPr>
              <a:t> </a:t>
            </a:r>
            <a:r>
              <a:rPr sz="2400" dirty="0">
                <a:solidFill>
                  <a:srgbClr val="121312"/>
                </a:solidFill>
                <a:latin typeface="Times New Roman"/>
                <a:cs typeface="Times New Roman"/>
              </a:rPr>
              <a:t>establishes</a:t>
            </a:r>
            <a:r>
              <a:rPr sz="2400" spc="509" dirty="0">
                <a:solidFill>
                  <a:srgbClr val="121312"/>
                </a:solidFill>
                <a:latin typeface="Times New Roman"/>
                <a:cs typeface="Times New Roman"/>
              </a:rPr>
              <a:t> </a:t>
            </a:r>
            <a:r>
              <a:rPr sz="2400" dirty="0">
                <a:solidFill>
                  <a:srgbClr val="121312"/>
                </a:solidFill>
                <a:latin typeface="Times New Roman"/>
                <a:cs typeface="Times New Roman"/>
              </a:rPr>
              <a:t>both</a:t>
            </a:r>
            <a:r>
              <a:rPr sz="2400" spc="490" dirty="0">
                <a:solidFill>
                  <a:srgbClr val="121312"/>
                </a:solidFill>
                <a:latin typeface="Times New Roman"/>
                <a:cs typeface="Times New Roman"/>
              </a:rPr>
              <a:t> </a:t>
            </a:r>
            <a:r>
              <a:rPr sz="2400" dirty="0">
                <a:solidFill>
                  <a:srgbClr val="121312"/>
                </a:solidFill>
                <a:latin typeface="Times New Roman"/>
                <a:cs typeface="Times New Roman"/>
              </a:rPr>
              <a:t>accountability</a:t>
            </a:r>
            <a:r>
              <a:rPr sz="2400" spc="505" dirty="0">
                <a:solidFill>
                  <a:srgbClr val="121312"/>
                </a:solidFill>
                <a:latin typeface="Times New Roman"/>
                <a:cs typeface="Times New Roman"/>
              </a:rPr>
              <a:t> </a:t>
            </a:r>
            <a:r>
              <a:rPr sz="2400" spc="-25" dirty="0">
                <a:solidFill>
                  <a:srgbClr val="121312"/>
                </a:solidFill>
                <a:latin typeface="Times New Roman"/>
                <a:cs typeface="Times New Roman"/>
              </a:rPr>
              <a:t>and 	</a:t>
            </a:r>
            <a:r>
              <a:rPr sz="2400" dirty="0">
                <a:solidFill>
                  <a:srgbClr val="121312"/>
                </a:solidFill>
                <a:latin typeface="Times New Roman"/>
                <a:cs typeface="Times New Roman"/>
              </a:rPr>
              <a:t>gives</a:t>
            </a:r>
            <a:r>
              <a:rPr sz="2400" spc="25" dirty="0">
                <a:solidFill>
                  <a:srgbClr val="121312"/>
                </a:solidFill>
                <a:latin typeface="Times New Roman"/>
                <a:cs typeface="Times New Roman"/>
              </a:rPr>
              <a:t>  </a:t>
            </a:r>
            <a:r>
              <a:rPr sz="2400" dirty="0">
                <a:solidFill>
                  <a:srgbClr val="121312"/>
                </a:solidFill>
                <a:latin typeface="Times New Roman"/>
                <a:cs typeface="Times New Roman"/>
              </a:rPr>
              <a:t>due</a:t>
            </a:r>
            <a:r>
              <a:rPr sz="2400" spc="25" dirty="0">
                <a:solidFill>
                  <a:srgbClr val="121312"/>
                </a:solidFill>
                <a:latin typeface="Times New Roman"/>
                <a:cs typeface="Times New Roman"/>
              </a:rPr>
              <a:t>  </a:t>
            </a:r>
            <a:r>
              <a:rPr sz="2400" dirty="0">
                <a:solidFill>
                  <a:srgbClr val="121312"/>
                </a:solidFill>
                <a:latin typeface="Times New Roman"/>
                <a:cs typeface="Times New Roman"/>
              </a:rPr>
              <a:t>credit.</a:t>
            </a:r>
            <a:r>
              <a:rPr sz="2400" spc="25" dirty="0">
                <a:solidFill>
                  <a:srgbClr val="121312"/>
                </a:solidFill>
                <a:latin typeface="Times New Roman"/>
                <a:cs typeface="Times New Roman"/>
              </a:rPr>
              <a:t>  </a:t>
            </a:r>
            <a:r>
              <a:rPr sz="2400" dirty="0">
                <a:solidFill>
                  <a:srgbClr val="121312"/>
                </a:solidFill>
                <a:latin typeface="Times New Roman"/>
                <a:cs typeface="Times New Roman"/>
              </a:rPr>
              <a:t>A</a:t>
            </a:r>
            <a:r>
              <a:rPr sz="2400" spc="515" dirty="0">
                <a:solidFill>
                  <a:srgbClr val="121312"/>
                </a:solidFill>
                <a:latin typeface="Times New Roman"/>
                <a:cs typeface="Times New Roman"/>
              </a:rPr>
              <a:t> </a:t>
            </a:r>
            <a:r>
              <a:rPr sz="2400" dirty="0">
                <a:solidFill>
                  <a:srgbClr val="121312"/>
                </a:solidFill>
                <a:latin typeface="Times New Roman"/>
                <a:cs typeface="Times New Roman"/>
              </a:rPr>
              <a:t>person</a:t>
            </a:r>
            <a:r>
              <a:rPr sz="2400" spc="20" dirty="0">
                <a:solidFill>
                  <a:srgbClr val="121312"/>
                </a:solidFill>
                <a:latin typeface="Times New Roman"/>
                <a:cs typeface="Times New Roman"/>
              </a:rPr>
              <a:t>  </a:t>
            </a:r>
            <a:r>
              <a:rPr sz="2400" dirty="0">
                <a:solidFill>
                  <a:srgbClr val="121312"/>
                </a:solidFill>
                <a:latin typeface="Times New Roman"/>
                <a:cs typeface="Times New Roman"/>
              </a:rPr>
              <a:t>is</a:t>
            </a:r>
            <a:r>
              <a:rPr sz="2400" spc="25" dirty="0">
                <a:solidFill>
                  <a:srgbClr val="121312"/>
                </a:solidFill>
                <a:latin typeface="Times New Roman"/>
                <a:cs typeface="Times New Roman"/>
              </a:rPr>
              <a:t>  </a:t>
            </a:r>
            <a:r>
              <a:rPr sz="2400" dirty="0">
                <a:solidFill>
                  <a:srgbClr val="121312"/>
                </a:solidFill>
                <a:latin typeface="Times New Roman"/>
                <a:cs typeface="Times New Roman"/>
              </a:rPr>
              <a:t>expected</a:t>
            </a:r>
            <a:r>
              <a:rPr sz="2400" spc="25" dirty="0">
                <a:solidFill>
                  <a:srgbClr val="121312"/>
                </a:solidFill>
                <a:latin typeface="Times New Roman"/>
                <a:cs typeface="Times New Roman"/>
              </a:rPr>
              <a:t>  </a:t>
            </a:r>
            <a:r>
              <a:rPr sz="2400" dirty="0">
                <a:solidFill>
                  <a:srgbClr val="121312"/>
                </a:solidFill>
                <a:latin typeface="Times New Roman"/>
                <a:cs typeface="Times New Roman"/>
              </a:rPr>
              <a:t>to</a:t>
            </a:r>
            <a:r>
              <a:rPr sz="2400" spc="25" dirty="0">
                <a:solidFill>
                  <a:srgbClr val="121312"/>
                </a:solidFill>
                <a:latin typeface="Times New Roman"/>
                <a:cs typeface="Times New Roman"/>
              </a:rPr>
              <a:t>  </a:t>
            </a:r>
            <a:r>
              <a:rPr sz="2400" dirty="0">
                <a:solidFill>
                  <a:srgbClr val="121312"/>
                </a:solidFill>
                <a:latin typeface="Times New Roman"/>
                <a:cs typeface="Times New Roman"/>
              </a:rPr>
              <a:t>be</a:t>
            </a:r>
            <a:r>
              <a:rPr sz="2400" spc="20" dirty="0">
                <a:solidFill>
                  <a:srgbClr val="121312"/>
                </a:solidFill>
                <a:latin typeface="Times New Roman"/>
                <a:cs typeface="Times New Roman"/>
              </a:rPr>
              <a:t>  </a:t>
            </a:r>
            <a:r>
              <a:rPr sz="2400" dirty="0">
                <a:solidFill>
                  <a:srgbClr val="121312"/>
                </a:solidFill>
                <a:latin typeface="Times New Roman"/>
                <a:cs typeface="Times New Roman"/>
              </a:rPr>
              <a:t>listed</a:t>
            </a:r>
            <a:r>
              <a:rPr sz="2400" spc="25" dirty="0">
                <a:solidFill>
                  <a:srgbClr val="121312"/>
                </a:solidFill>
                <a:latin typeface="Times New Roman"/>
                <a:cs typeface="Times New Roman"/>
              </a:rPr>
              <a:t>  </a:t>
            </a:r>
            <a:r>
              <a:rPr sz="2400" dirty="0">
                <a:solidFill>
                  <a:srgbClr val="121312"/>
                </a:solidFill>
                <a:latin typeface="Times New Roman"/>
                <a:cs typeface="Times New Roman"/>
              </a:rPr>
              <a:t>as</a:t>
            </a:r>
            <a:r>
              <a:rPr sz="2400" spc="25" dirty="0">
                <a:solidFill>
                  <a:srgbClr val="121312"/>
                </a:solidFill>
                <a:latin typeface="Times New Roman"/>
                <a:cs typeface="Times New Roman"/>
              </a:rPr>
              <a:t>  </a:t>
            </a:r>
            <a:r>
              <a:rPr sz="2400" dirty="0">
                <a:solidFill>
                  <a:srgbClr val="121312"/>
                </a:solidFill>
                <a:latin typeface="Times New Roman"/>
                <a:cs typeface="Times New Roman"/>
              </a:rPr>
              <a:t>an</a:t>
            </a:r>
            <a:r>
              <a:rPr sz="2400" spc="15" dirty="0">
                <a:solidFill>
                  <a:srgbClr val="121312"/>
                </a:solidFill>
                <a:latin typeface="Times New Roman"/>
                <a:cs typeface="Times New Roman"/>
              </a:rPr>
              <a:t>  </a:t>
            </a:r>
            <a:r>
              <a:rPr sz="2400" dirty="0">
                <a:solidFill>
                  <a:srgbClr val="121312"/>
                </a:solidFill>
                <a:latin typeface="Times New Roman"/>
                <a:cs typeface="Times New Roman"/>
              </a:rPr>
              <a:t>author</a:t>
            </a:r>
            <a:r>
              <a:rPr sz="2400" spc="30" dirty="0">
                <a:solidFill>
                  <a:srgbClr val="121312"/>
                </a:solidFill>
                <a:latin typeface="Times New Roman"/>
                <a:cs typeface="Times New Roman"/>
              </a:rPr>
              <a:t>  </a:t>
            </a:r>
            <a:r>
              <a:rPr sz="2400" dirty="0">
                <a:solidFill>
                  <a:srgbClr val="121312"/>
                </a:solidFill>
                <a:latin typeface="Times New Roman"/>
                <a:cs typeface="Times New Roman"/>
              </a:rPr>
              <a:t>only</a:t>
            </a:r>
            <a:r>
              <a:rPr sz="2400" spc="25" dirty="0">
                <a:solidFill>
                  <a:srgbClr val="121312"/>
                </a:solidFill>
                <a:latin typeface="Times New Roman"/>
                <a:cs typeface="Times New Roman"/>
              </a:rPr>
              <a:t>  </a:t>
            </a:r>
            <a:r>
              <a:rPr sz="2400" spc="-20" dirty="0">
                <a:solidFill>
                  <a:srgbClr val="121312"/>
                </a:solidFill>
                <a:latin typeface="Times New Roman"/>
                <a:cs typeface="Times New Roman"/>
              </a:rPr>
              <a:t>when 	</a:t>
            </a:r>
            <a:r>
              <a:rPr sz="2400" dirty="0">
                <a:solidFill>
                  <a:srgbClr val="121312"/>
                </a:solidFill>
                <a:latin typeface="Times New Roman"/>
                <a:cs typeface="Times New Roman"/>
              </a:rPr>
              <a:t>associated</a:t>
            </a:r>
            <a:r>
              <a:rPr sz="2400" spc="340" dirty="0">
                <a:solidFill>
                  <a:srgbClr val="121312"/>
                </a:solidFill>
                <a:latin typeface="Times New Roman"/>
                <a:cs typeface="Times New Roman"/>
              </a:rPr>
              <a:t> </a:t>
            </a:r>
            <a:r>
              <a:rPr sz="2400" dirty="0">
                <a:solidFill>
                  <a:srgbClr val="121312"/>
                </a:solidFill>
                <a:latin typeface="Times New Roman"/>
                <a:cs typeface="Times New Roman"/>
              </a:rPr>
              <a:t>as</a:t>
            </a:r>
            <a:r>
              <a:rPr sz="2400" spc="345" dirty="0">
                <a:solidFill>
                  <a:srgbClr val="121312"/>
                </a:solidFill>
                <a:latin typeface="Times New Roman"/>
                <a:cs typeface="Times New Roman"/>
              </a:rPr>
              <a:t> </a:t>
            </a:r>
            <a:r>
              <a:rPr sz="2400" dirty="0">
                <a:solidFill>
                  <a:srgbClr val="121312"/>
                </a:solidFill>
                <a:latin typeface="Times New Roman"/>
                <a:cs typeface="Times New Roman"/>
              </a:rPr>
              <a:t>a</a:t>
            </a:r>
            <a:r>
              <a:rPr sz="2400" spc="345" dirty="0">
                <a:solidFill>
                  <a:srgbClr val="121312"/>
                </a:solidFill>
                <a:latin typeface="Times New Roman"/>
                <a:cs typeface="Times New Roman"/>
              </a:rPr>
              <a:t> </a:t>
            </a:r>
            <a:r>
              <a:rPr sz="2400" dirty="0">
                <a:solidFill>
                  <a:srgbClr val="121312"/>
                </a:solidFill>
                <a:latin typeface="Times New Roman"/>
                <a:cs typeface="Times New Roman"/>
              </a:rPr>
              <a:t>significant</a:t>
            </a:r>
            <a:r>
              <a:rPr sz="2400" spc="335" dirty="0">
                <a:solidFill>
                  <a:srgbClr val="121312"/>
                </a:solidFill>
                <a:latin typeface="Times New Roman"/>
                <a:cs typeface="Times New Roman"/>
              </a:rPr>
              <a:t> </a:t>
            </a:r>
            <a:r>
              <a:rPr sz="2400" dirty="0">
                <a:solidFill>
                  <a:srgbClr val="121312"/>
                </a:solidFill>
                <a:latin typeface="Times New Roman"/>
                <a:cs typeface="Times New Roman"/>
              </a:rPr>
              <a:t>contributor</a:t>
            </a:r>
            <a:r>
              <a:rPr sz="2400" spc="340" dirty="0">
                <a:solidFill>
                  <a:srgbClr val="121312"/>
                </a:solidFill>
                <a:latin typeface="Times New Roman"/>
                <a:cs typeface="Times New Roman"/>
              </a:rPr>
              <a:t> </a:t>
            </a:r>
            <a:r>
              <a:rPr sz="2400" dirty="0">
                <a:solidFill>
                  <a:srgbClr val="121312"/>
                </a:solidFill>
                <a:latin typeface="Times New Roman"/>
                <a:cs typeface="Times New Roman"/>
              </a:rPr>
              <a:t>in</a:t>
            </a:r>
            <a:r>
              <a:rPr sz="2400" spc="345" dirty="0">
                <a:solidFill>
                  <a:srgbClr val="121312"/>
                </a:solidFill>
                <a:latin typeface="Times New Roman"/>
                <a:cs typeface="Times New Roman"/>
              </a:rPr>
              <a:t> </a:t>
            </a:r>
            <a:r>
              <a:rPr sz="2400" dirty="0">
                <a:solidFill>
                  <a:srgbClr val="121312"/>
                </a:solidFill>
                <a:latin typeface="Times New Roman"/>
                <a:cs typeface="Times New Roman"/>
              </a:rPr>
              <a:t>research</a:t>
            </a:r>
            <a:r>
              <a:rPr sz="2400" spc="340" dirty="0">
                <a:solidFill>
                  <a:srgbClr val="121312"/>
                </a:solidFill>
                <a:latin typeface="Times New Roman"/>
                <a:cs typeface="Times New Roman"/>
              </a:rPr>
              <a:t> </a:t>
            </a:r>
            <a:r>
              <a:rPr sz="2400" dirty="0">
                <a:solidFill>
                  <a:srgbClr val="121312"/>
                </a:solidFill>
                <a:latin typeface="Times New Roman"/>
                <a:cs typeface="Times New Roman"/>
              </a:rPr>
              <a:t>design,</a:t>
            </a:r>
            <a:r>
              <a:rPr sz="2400" spc="350" dirty="0">
                <a:solidFill>
                  <a:srgbClr val="121312"/>
                </a:solidFill>
                <a:latin typeface="Times New Roman"/>
                <a:cs typeface="Times New Roman"/>
              </a:rPr>
              <a:t> </a:t>
            </a:r>
            <a:r>
              <a:rPr sz="2400" dirty="0">
                <a:solidFill>
                  <a:srgbClr val="121312"/>
                </a:solidFill>
                <a:latin typeface="Times New Roman"/>
                <a:cs typeface="Times New Roman"/>
              </a:rPr>
              <a:t>data</a:t>
            </a:r>
            <a:r>
              <a:rPr sz="2400" spc="330" dirty="0">
                <a:solidFill>
                  <a:srgbClr val="121312"/>
                </a:solidFill>
                <a:latin typeface="Times New Roman"/>
                <a:cs typeface="Times New Roman"/>
              </a:rPr>
              <a:t> </a:t>
            </a:r>
            <a:r>
              <a:rPr sz="2400" dirty="0">
                <a:solidFill>
                  <a:srgbClr val="121312"/>
                </a:solidFill>
                <a:latin typeface="Times New Roman"/>
                <a:cs typeface="Times New Roman"/>
              </a:rPr>
              <a:t>interpretation,</a:t>
            </a:r>
            <a:r>
              <a:rPr sz="2400" spc="350" dirty="0">
                <a:solidFill>
                  <a:srgbClr val="121312"/>
                </a:solidFill>
                <a:latin typeface="Times New Roman"/>
                <a:cs typeface="Times New Roman"/>
              </a:rPr>
              <a:t> </a:t>
            </a:r>
            <a:r>
              <a:rPr sz="2400" spc="-25" dirty="0">
                <a:solidFill>
                  <a:srgbClr val="121312"/>
                </a:solidFill>
                <a:latin typeface="Times New Roman"/>
                <a:cs typeface="Times New Roman"/>
              </a:rPr>
              <a:t>or 	</a:t>
            </a:r>
            <a:r>
              <a:rPr sz="2400" dirty="0">
                <a:solidFill>
                  <a:srgbClr val="121312"/>
                </a:solidFill>
                <a:latin typeface="Times New Roman"/>
                <a:cs typeface="Times New Roman"/>
              </a:rPr>
              <a:t>writing</a:t>
            </a:r>
            <a:r>
              <a:rPr sz="2400" spc="-25" dirty="0">
                <a:solidFill>
                  <a:srgbClr val="121312"/>
                </a:solidFill>
                <a:latin typeface="Times New Roman"/>
                <a:cs typeface="Times New Roman"/>
              </a:rPr>
              <a:t> </a:t>
            </a:r>
            <a:r>
              <a:rPr sz="2400" dirty="0">
                <a:solidFill>
                  <a:srgbClr val="121312"/>
                </a:solidFill>
                <a:latin typeface="Times New Roman"/>
                <a:cs typeface="Times New Roman"/>
              </a:rPr>
              <a:t>of</a:t>
            </a:r>
            <a:r>
              <a:rPr sz="2400" spc="-5" dirty="0">
                <a:solidFill>
                  <a:srgbClr val="121312"/>
                </a:solidFill>
                <a:latin typeface="Times New Roman"/>
                <a:cs typeface="Times New Roman"/>
              </a:rPr>
              <a:t> </a:t>
            </a:r>
            <a:r>
              <a:rPr sz="2400" dirty="0">
                <a:solidFill>
                  <a:srgbClr val="121312"/>
                </a:solidFill>
                <a:latin typeface="Times New Roman"/>
                <a:cs typeface="Times New Roman"/>
              </a:rPr>
              <a:t>the</a:t>
            </a:r>
            <a:r>
              <a:rPr sz="2400" spc="-10" dirty="0">
                <a:solidFill>
                  <a:srgbClr val="121312"/>
                </a:solidFill>
                <a:latin typeface="Times New Roman"/>
                <a:cs typeface="Times New Roman"/>
              </a:rPr>
              <a:t> paper.</a:t>
            </a:r>
            <a:endParaRPr sz="2400" dirty="0">
              <a:latin typeface="Times New Roman"/>
              <a:cs typeface="Times New Roman"/>
            </a:endParaRPr>
          </a:p>
        </p:txBody>
      </p:sp>
    </p:spTree>
    <p:extLst>
      <p:ext uri="{BB962C8B-B14F-4D97-AF65-F5344CB8AC3E}">
        <p14:creationId xmlns:p14="http://schemas.microsoft.com/office/powerpoint/2010/main" val="32552555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3884" y="1366520"/>
            <a:ext cx="10363200" cy="4679950"/>
          </a:xfrm>
          <a:prstGeom prst="rect">
            <a:avLst/>
          </a:prstGeom>
        </p:spPr>
        <p:txBody>
          <a:bodyPr vert="horz" wrap="square" lIns="0" tIns="43180" rIns="0" bIns="0" rtlCol="0">
            <a:spAutoFit/>
          </a:bodyPr>
          <a:lstStyle/>
          <a:p>
            <a:pPr marL="239395" marR="8890" indent="-226695" algn="just">
              <a:lnSpc>
                <a:spcPct val="90000"/>
              </a:lnSpc>
              <a:spcBef>
                <a:spcPts val="340"/>
              </a:spcBef>
              <a:buFont typeface="Arial MT"/>
              <a:buChar char="•"/>
              <a:tabLst>
                <a:tab pos="241300" algn="l"/>
              </a:tabLst>
            </a:pPr>
            <a:r>
              <a:rPr sz="2000" dirty="0">
                <a:solidFill>
                  <a:srgbClr val="121312"/>
                </a:solidFill>
                <a:latin typeface="Times New Roman"/>
                <a:cs typeface="Times New Roman"/>
              </a:rPr>
              <a:t>Including</a:t>
            </a:r>
            <a:r>
              <a:rPr sz="2000" spc="155" dirty="0">
                <a:solidFill>
                  <a:srgbClr val="121312"/>
                </a:solidFill>
                <a:latin typeface="Times New Roman"/>
                <a:cs typeface="Times New Roman"/>
              </a:rPr>
              <a:t> </a:t>
            </a:r>
            <a:r>
              <a:rPr sz="2000" b="1" dirty="0">
                <a:solidFill>
                  <a:srgbClr val="FF0000"/>
                </a:solidFill>
                <a:latin typeface="Times New Roman"/>
                <a:cs typeface="Times New Roman"/>
              </a:rPr>
              <a:t>“guest”</a:t>
            </a:r>
            <a:r>
              <a:rPr sz="2000" b="1" spc="160" dirty="0">
                <a:solidFill>
                  <a:srgbClr val="FF0000"/>
                </a:solidFill>
                <a:latin typeface="Times New Roman"/>
                <a:cs typeface="Times New Roman"/>
              </a:rPr>
              <a:t> </a:t>
            </a:r>
            <a:r>
              <a:rPr sz="2000" b="1" dirty="0">
                <a:solidFill>
                  <a:srgbClr val="FF0000"/>
                </a:solidFill>
                <a:latin typeface="Times New Roman"/>
                <a:cs typeface="Times New Roman"/>
              </a:rPr>
              <a:t>or</a:t>
            </a:r>
            <a:r>
              <a:rPr sz="2000" b="1" spc="114" dirty="0">
                <a:solidFill>
                  <a:srgbClr val="FF0000"/>
                </a:solidFill>
                <a:latin typeface="Times New Roman"/>
                <a:cs typeface="Times New Roman"/>
              </a:rPr>
              <a:t> </a:t>
            </a:r>
            <a:r>
              <a:rPr sz="2000" b="1" dirty="0">
                <a:solidFill>
                  <a:srgbClr val="FF0000"/>
                </a:solidFill>
                <a:latin typeface="Times New Roman"/>
                <a:cs typeface="Times New Roman"/>
              </a:rPr>
              <a:t>“gift”</a:t>
            </a:r>
            <a:r>
              <a:rPr sz="2000" b="1" spc="165" dirty="0">
                <a:solidFill>
                  <a:srgbClr val="FF0000"/>
                </a:solidFill>
                <a:latin typeface="Times New Roman"/>
                <a:cs typeface="Times New Roman"/>
              </a:rPr>
              <a:t> </a:t>
            </a:r>
            <a:r>
              <a:rPr sz="2000" dirty="0">
                <a:solidFill>
                  <a:srgbClr val="121312"/>
                </a:solidFill>
                <a:latin typeface="Times New Roman"/>
                <a:cs typeface="Times New Roman"/>
              </a:rPr>
              <a:t>(</a:t>
            </a:r>
            <a:r>
              <a:rPr sz="2000" dirty="0">
                <a:solidFill>
                  <a:srgbClr val="FF0000"/>
                </a:solidFill>
                <a:latin typeface="Times New Roman"/>
                <a:cs typeface="Times New Roman"/>
              </a:rPr>
              <a:t>coauthorship</a:t>
            </a:r>
            <a:r>
              <a:rPr sz="2000" spc="150" dirty="0">
                <a:solidFill>
                  <a:srgbClr val="FF0000"/>
                </a:solidFill>
                <a:latin typeface="Times New Roman"/>
                <a:cs typeface="Times New Roman"/>
              </a:rPr>
              <a:t> </a:t>
            </a:r>
            <a:r>
              <a:rPr sz="2000" dirty="0">
                <a:solidFill>
                  <a:srgbClr val="FF0000"/>
                </a:solidFill>
                <a:latin typeface="Times New Roman"/>
                <a:cs typeface="Times New Roman"/>
              </a:rPr>
              <a:t>bestowed</a:t>
            </a:r>
            <a:r>
              <a:rPr sz="2000" spc="165" dirty="0">
                <a:solidFill>
                  <a:srgbClr val="FF0000"/>
                </a:solidFill>
                <a:latin typeface="Times New Roman"/>
                <a:cs typeface="Times New Roman"/>
              </a:rPr>
              <a:t> </a:t>
            </a:r>
            <a:r>
              <a:rPr sz="2000" dirty="0">
                <a:solidFill>
                  <a:srgbClr val="FF0000"/>
                </a:solidFill>
                <a:latin typeface="Times New Roman"/>
                <a:cs typeface="Times New Roman"/>
              </a:rPr>
              <a:t>on</a:t>
            </a:r>
            <a:r>
              <a:rPr sz="2000" spc="160" dirty="0">
                <a:solidFill>
                  <a:srgbClr val="FF0000"/>
                </a:solidFill>
                <a:latin typeface="Times New Roman"/>
                <a:cs typeface="Times New Roman"/>
              </a:rPr>
              <a:t> </a:t>
            </a:r>
            <a:r>
              <a:rPr sz="2000" dirty="0">
                <a:solidFill>
                  <a:srgbClr val="FF0000"/>
                </a:solidFill>
                <a:latin typeface="Times New Roman"/>
                <a:cs typeface="Times New Roman"/>
              </a:rPr>
              <a:t>someone</a:t>
            </a:r>
            <a:r>
              <a:rPr sz="2000" spc="160" dirty="0">
                <a:solidFill>
                  <a:srgbClr val="FF0000"/>
                </a:solidFill>
                <a:latin typeface="Times New Roman"/>
                <a:cs typeface="Times New Roman"/>
              </a:rPr>
              <a:t> </a:t>
            </a:r>
            <a:r>
              <a:rPr sz="2000" dirty="0">
                <a:solidFill>
                  <a:srgbClr val="FF0000"/>
                </a:solidFill>
                <a:latin typeface="Times New Roman"/>
                <a:cs typeface="Times New Roman"/>
              </a:rPr>
              <a:t>with</a:t>
            </a:r>
            <a:r>
              <a:rPr sz="2000" spc="175" dirty="0">
                <a:solidFill>
                  <a:srgbClr val="FF0000"/>
                </a:solidFill>
                <a:latin typeface="Times New Roman"/>
                <a:cs typeface="Times New Roman"/>
              </a:rPr>
              <a:t> </a:t>
            </a:r>
            <a:r>
              <a:rPr sz="2000" dirty="0">
                <a:solidFill>
                  <a:srgbClr val="FF0000"/>
                </a:solidFill>
                <a:latin typeface="Times New Roman"/>
                <a:cs typeface="Times New Roman"/>
              </a:rPr>
              <a:t>little</a:t>
            </a:r>
            <a:r>
              <a:rPr sz="2000" spc="155" dirty="0">
                <a:solidFill>
                  <a:srgbClr val="FF0000"/>
                </a:solidFill>
                <a:latin typeface="Times New Roman"/>
                <a:cs typeface="Times New Roman"/>
              </a:rPr>
              <a:t> </a:t>
            </a:r>
            <a:r>
              <a:rPr sz="2000" dirty="0">
                <a:solidFill>
                  <a:srgbClr val="FF0000"/>
                </a:solidFill>
                <a:latin typeface="Times New Roman"/>
                <a:cs typeface="Times New Roman"/>
              </a:rPr>
              <a:t>or</a:t>
            </a:r>
            <a:r>
              <a:rPr sz="2000" spc="155" dirty="0">
                <a:solidFill>
                  <a:srgbClr val="FF0000"/>
                </a:solidFill>
                <a:latin typeface="Times New Roman"/>
                <a:cs typeface="Times New Roman"/>
              </a:rPr>
              <a:t> </a:t>
            </a:r>
            <a:r>
              <a:rPr sz="2000" dirty="0">
                <a:solidFill>
                  <a:srgbClr val="FF0000"/>
                </a:solidFill>
                <a:latin typeface="Times New Roman"/>
                <a:cs typeface="Times New Roman"/>
              </a:rPr>
              <a:t>no</a:t>
            </a:r>
            <a:r>
              <a:rPr sz="2000" spc="175" dirty="0">
                <a:solidFill>
                  <a:srgbClr val="FF0000"/>
                </a:solidFill>
                <a:latin typeface="Times New Roman"/>
                <a:cs typeface="Times New Roman"/>
              </a:rPr>
              <a:t> </a:t>
            </a:r>
            <a:r>
              <a:rPr sz="2000" dirty="0">
                <a:solidFill>
                  <a:srgbClr val="FF0000"/>
                </a:solidFill>
                <a:latin typeface="Times New Roman"/>
                <a:cs typeface="Times New Roman"/>
              </a:rPr>
              <a:t>contribution</a:t>
            </a:r>
            <a:r>
              <a:rPr sz="2000" spc="165" dirty="0">
                <a:solidFill>
                  <a:srgbClr val="FF0000"/>
                </a:solidFill>
                <a:latin typeface="Times New Roman"/>
                <a:cs typeface="Times New Roman"/>
              </a:rPr>
              <a:t> </a:t>
            </a:r>
            <a:r>
              <a:rPr sz="2000" spc="-25" dirty="0">
                <a:solidFill>
                  <a:srgbClr val="FF0000"/>
                </a:solidFill>
                <a:latin typeface="Times New Roman"/>
                <a:cs typeface="Times New Roman"/>
              </a:rPr>
              <a:t>to 	</a:t>
            </a:r>
            <a:r>
              <a:rPr sz="2000" dirty="0">
                <a:solidFill>
                  <a:srgbClr val="FF0000"/>
                </a:solidFill>
                <a:latin typeface="Times New Roman"/>
                <a:cs typeface="Times New Roman"/>
              </a:rPr>
              <a:t>the</a:t>
            </a:r>
            <a:r>
              <a:rPr sz="2000" spc="360" dirty="0">
                <a:solidFill>
                  <a:srgbClr val="FF0000"/>
                </a:solidFill>
                <a:latin typeface="Times New Roman"/>
                <a:cs typeface="Times New Roman"/>
              </a:rPr>
              <a:t> </a:t>
            </a:r>
            <a:r>
              <a:rPr sz="2000" dirty="0">
                <a:solidFill>
                  <a:srgbClr val="FF0000"/>
                </a:solidFill>
                <a:latin typeface="Times New Roman"/>
                <a:cs typeface="Times New Roman"/>
              </a:rPr>
              <a:t>work</a:t>
            </a:r>
            <a:r>
              <a:rPr sz="2000" dirty="0">
                <a:solidFill>
                  <a:srgbClr val="121312"/>
                </a:solidFill>
                <a:latin typeface="Times New Roman"/>
                <a:cs typeface="Times New Roman"/>
              </a:rPr>
              <a:t>)</a:t>
            </a:r>
            <a:r>
              <a:rPr sz="2000" spc="365" dirty="0">
                <a:solidFill>
                  <a:srgbClr val="121312"/>
                </a:solidFill>
                <a:latin typeface="Times New Roman"/>
                <a:cs typeface="Times New Roman"/>
              </a:rPr>
              <a:t> </a:t>
            </a:r>
            <a:r>
              <a:rPr sz="2000" dirty="0">
                <a:solidFill>
                  <a:srgbClr val="121312"/>
                </a:solidFill>
                <a:latin typeface="Times New Roman"/>
                <a:cs typeface="Times New Roman"/>
              </a:rPr>
              <a:t>authors</a:t>
            </a:r>
            <a:r>
              <a:rPr sz="2000" spc="360" dirty="0">
                <a:solidFill>
                  <a:srgbClr val="121312"/>
                </a:solidFill>
                <a:latin typeface="Times New Roman"/>
                <a:cs typeface="Times New Roman"/>
              </a:rPr>
              <a:t> </a:t>
            </a:r>
            <a:r>
              <a:rPr sz="2000" dirty="0">
                <a:solidFill>
                  <a:srgbClr val="121312"/>
                </a:solidFill>
                <a:latin typeface="Times New Roman"/>
                <a:cs typeface="Times New Roman"/>
              </a:rPr>
              <a:t>dilutes</a:t>
            </a:r>
            <a:r>
              <a:rPr sz="2000" spc="360" dirty="0">
                <a:solidFill>
                  <a:srgbClr val="121312"/>
                </a:solidFill>
                <a:latin typeface="Times New Roman"/>
                <a:cs typeface="Times New Roman"/>
              </a:rPr>
              <a:t> </a:t>
            </a:r>
            <a:r>
              <a:rPr sz="2000" dirty="0">
                <a:solidFill>
                  <a:srgbClr val="121312"/>
                </a:solidFill>
                <a:latin typeface="Times New Roman"/>
                <a:cs typeface="Times New Roman"/>
              </a:rPr>
              <a:t>the</a:t>
            </a:r>
            <a:r>
              <a:rPr sz="2000" spc="360" dirty="0">
                <a:solidFill>
                  <a:srgbClr val="121312"/>
                </a:solidFill>
                <a:latin typeface="Times New Roman"/>
                <a:cs typeface="Times New Roman"/>
              </a:rPr>
              <a:t> </a:t>
            </a:r>
            <a:r>
              <a:rPr sz="2000" dirty="0">
                <a:solidFill>
                  <a:srgbClr val="121312"/>
                </a:solidFill>
                <a:latin typeface="Times New Roman"/>
                <a:cs typeface="Times New Roman"/>
              </a:rPr>
              <a:t>contribution</a:t>
            </a:r>
            <a:r>
              <a:rPr sz="2000" spc="360" dirty="0">
                <a:solidFill>
                  <a:srgbClr val="121312"/>
                </a:solidFill>
                <a:latin typeface="Times New Roman"/>
                <a:cs typeface="Times New Roman"/>
              </a:rPr>
              <a:t> </a:t>
            </a:r>
            <a:r>
              <a:rPr sz="2000" dirty="0">
                <a:solidFill>
                  <a:srgbClr val="121312"/>
                </a:solidFill>
                <a:latin typeface="Times New Roman"/>
                <a:cs typeface="Times New Roman"/>
              </a:rPr>
              <a:t>of</a:t>
            </a:r>
            <a:r>
              <a:rPr sz="2000" spc="365" dirty="0">
                <a:solidFill>
                  <a:srgbClr val="121312"/>
                </a:solidFill>
                <a:latin typeface="Times New Roman"/>
                <a:cs typeface="Times New Roman"/>
              </a:rPr>
              <a:t> </a:t>
            </a:r>
            <a:r>
              <a:rPr sz="2000" dirty="0">
                <a:solidFill>
                  <a:srgbClr val="121312"/>
                </a:solidFill>
                <a:latin typeface="Times New Roman"/>
                <a:cs typeface="Times New Roman"/>
              </a:rPr>
              <a:t>those</a:t>
            </a:r>
            <a:r>
              <a:rPr sz="2000" spc="355" dirty="0">
                <a:solidFill>
                  <a:srgbClr val="121312"/>
                </a:solidFill>
                <a:latin typeface="Times New Roman"/>
                <a:cs typeface="Times New Roman"/>
              </a:rPr>
              <a:t> </a:t>
            </a:r>
            <a:r>
              <a:rPr sz="2000" dirty="0">
                <a:solidFill>
                  <a:srgbClr val="121312"/>
                </a:solidFill>
                <a:latin typeface="Times New Roman"/>
                <a:cs typeface="Times New Roman"/>
              </a:rPr>
              <a:t>who</a:t>
            </a:r>
            <a:r>
              <a:rPr sz="2000" spc="350" dirty="0">
                <a:solidFill>
                  <a:srgbClr val="121312"/>
                </a:solidFill>
                <a:latin typeface="Times New Roman"/>
                <a:cs typeface="Times New Roman"/>
              </a:rPr>
              <a:t> </a:t>
            </a:r>
            <a:r>
              <a:rPr sz="2000" dirty="0">
                <a:solidFill>
                  <a:srgbClr val="121312"/>
                </a:solidFill>
                <a:latin typeface="Times New Roman"/>
                <a:cs typeface="Times New Roman"/>
              </a:rPr>
              <a:t>actually</a:t>
            </a:r>
            <a:r>
              <a:rPr sz="2000" spc="345" dirty="0">
                <a:solidFill>
                  <a:srgbClr val="121312"/>
                </a:solidFill>
                <a:latin typeface="Times New Roman"/>
                <a:cs typeface="Times New Roman"/>
              </a:rPr>
              <a:t> </a:t>
            </a:r>
            <a:r>
              <a:rPr sz="2000" dirty="0">
                <a:solidFill>
                  <a:srgbClr val="121312"/>
                </a:solidFill>
                <a:latin typeface="Times New Roman"/>
                <a:cs typeface="Times New Roman"/>
              </a:rPr>
              <a:t>did</a:t>
            </a:r>
            <a:r>
              <a:rPr sz="2000" spc="370" dirty="0">
                <a:solidFill>
                  <a:srgbClr val="121312"/>
                </a:solidFill>
                <a:latin typeface="Times New Roman"/>
                <a:cs typeface="Times New Roman"/>
              </a:rPr>
              <a:t> </a:t>
            </a:r>
            <a:r>
              <a:rPr sz="2000" dirty="0">
                <a:solidFill>
                  <a:srgbClr val="121312"/>
                </a:solidFill>
                <a:latin typeface="Times New Roman"/>
                <a:cs typeface="Times New Roman"/>
              </a:rPr>
              <a:t>the</a:t>
            </a:r>
            <a:r>
              <a:rPr sz="2000" spc="365" dirty="0">
                <a:solidFill>
                  <a:srgbClr val="121312"/>
                </a:solidFill>
                <a:latin typeface="Times New Roman"/>
                <a:cs typeface="Times New Roman"/>
              </a:rPr>
              <a:t> </a:t>
            </a:r>
            <a:r>
              <a:rPr sz="2000" dirty="0">
                <a:solidFill>
                  <a:srgbClr val="121312"/>
                </a:solidFill>
                <a:latin typeface="Times New Roman"/>
                <a:cs typeface="Times New Roman"/>
              </a:rPr>
              <a:t>work,</a:t>
            </a:r>
            <a:r>
              <a:rPr sz="2000" spc="350" dirty="0">
                <a:solidFill>
                  <a:srgbClr val="121312"/>
                </a:solidFill>
                <a:latin typeface="Times New Roman"/>
                <a:cs typeface="Times New Roman"/>
              </a:rPr>
              <a:t> </a:t>
            </a:r>
            <a:r>
              <a:rPr sz="2000" spc="-10" dirty="0">
                <a:solidFill>
                  <a:srgbClr val="121312"/>
                </a:solidFill>
                <a:latin typeface="Times New Roman"/>
                <a:cs typeface="Times New Roman"/>
              </a:rPr>
              <a:t>inappropriately 	</a:t>
            </a:r>
            <a:r>
              <a:rPr sz="2000" dirty="0">
                <a:solidFill>
                  <a:srgbClr val="121312"/>
                </a:solidFill>
                <a:latin typeface="Times New Roman"/>
                <a:cs typeface="Times New Roman"/>
              </a:rPr>
              <a:t>inflates</a:t>
            </a:r>
            <a:r>
              <a:rPr sz="2000" spc="110" dirty="0">
                <a:solidFill>
                  <a:srgbClr val="121312"/>
                </a:solidFill>
                <a:latin typeface="Times New Roman"/>
                <a:cs typeface="Times New Roman"/>
              </a:rPr>
              <a:t>  </a:t>
            </a:r>
            <a:r>
              <a:rPr sz="2000" dirty="0">
                <a:solidFill>
                  <a:srgbClr val="121312"/>
                </a:solidFill>
                <a:latin typeface="Times New Roman"/>
                <a:cs typeface="Times New Roman"/>
              </a:rPr>
              <a:t>credentials</a:t>
            </a:r>
            <a:r>
              <a:rPr sz="2000" spc="114" dirty="0">
                <a:solidFill>
                  <a:srgbClr val="121312"/>
                </a:solidFill>
                <a:latin typeface="Times New Roman"/>
                <a:cs typeface="Times New Roman"/>
              </a:rPr>
              <a:t>  </a:t>
            </a:r>
            <a:r>
              <a:rPr sz="2000" dirty="0">
                <a:solidFill>
                  <a:srgbClr val="121312"/>
                </a:solidFill>
                <a:latin typeface="Times New Roman"/>
                <a:cs typeface="Times New Roman"/>
              </a:rPr>
              <a:t>of</a:t>
            </a:r>
            <a:r>
              <a:rPr sz="2000" spc="114" dirty="0">
                <a:solidFill>
                  <a:srgbClr val="121312"/>
                </a:solidFill>
                <a:latin typeface="Times New Roman"/>
                <a:cs typeface="Times New Roman"/>
              </a:rPr>
              <a:t>  </a:t>
            </a:r>
            <a:r>
              <a:rPr sz="2000" dirty="0">
                <a:solidFill>
                  <a:srgbClr val="121312"/>
                </a:solidFill>
                <a:latin typeface="Times New Roman"/>
                <a:cs typeface="Times New Roman"/>
              </a:rPr>
              <a:t>the</a:t>
            </a:r>
            <a:r>
              <a:rPr sz="2000" spc="110" dirty="0">
                <a:solidFill>
                  <a:srgbClr val="121312"/>
                </a:solidFill>
                <a:latin typeface="Times New Roman"/>
                <a:cs typeface="Times New Roman"/>
              </a:rPr>
              <a:t>  </a:t>
            </a:r>
            <a:r>
              <a:rPr sz="2000" dirty="0">
                <a:solidFill>
                  <a:srgbClr val="121312"/>
                </a:solidFill>
                <a:latin typeface="Times New Roman"/>
                <a:cs typeface="Times New Roman"/>
              </a:rPr>
              <a:t>listed</a:t>
            </a:r>
            <a:r>
              <a:rPr sz="2000" spc="114" dirty="0">
                <a:solidFill>
                  <a:srgbClr val="121312"/>
                </a:solidFill>
                <a:latin typeface="Times New Roman"/>
                <a:cs typeface="Times New Roman"/>
              </a:rPr>
              <a:t>  </a:t>
            </a:r>
            <a:r>
              <a:rPr sz="2000" dirty="0">
                <a:solidFill>
                  <a:srgbClr val="121312"/>
                </a:solidFill>
                <a:latin typeface="Times New Roman"/>
                <a:cs typeface="Times New Roman"/>
              </a:rPr>
              <a:t>authors,</a:t>
            </a:r>
            <a:r>
              <a:rPr sz="2000" spc="105" dirty="0">
                <a:solidFill>
                  <a:srgbClr val="121312"/>
                </a:solidFill>
                <a:latin typeface="Times New Roman"/>
                <a:cs typeface="Times New Roman"/>
              </a:rPr>
              <a:t>  </a:t>
            </a:r>
            <a:r>
              <a:rPr sz="2000" dirty="0">
                <a:solidFill>
                  <a:srgbClr val="121312"/>
                </a:solidFill>
                <a:latin typeface="Times New Roman"/>
                <a:cs typeface="Times New Roman"/>
              </a:rPr>
              <a:t>and</a:t>
            </a:r>
            <a:r>
              <a:rPr sz="2000" spc="120" dirty="0">
                <a:solidFill>
                  <a:srgbClr val="121312"/>
                </a:solidFill>
                <a:latin typeface="Times New Roman"/>
                <a:cs typeface="Times New Roman"/>
              </a:rPr>
              <a:t>  </a:t>
            </a:r>
            <a:r>
              <a:rPr sz="2000" dirty="0">
                <a:solidFill>
                  <a:srgbClr val="121312"/>
                </a:solidFill>
                <a:latin typeface="Times New Roman"/>
                <a:cs typeface="Times New Roman"/>
              </a:rPr>
              <a:t>is</a:t>
            </a:r>
            <a:r>
              <a:rPr sz="2000" spc="114" dirty="0">
                <a:solidFill>
                  <a:srgbClr val="121312"/>
                </a:solidFill>
                <a:latin typeface="Times New Roman"/>
                <a:cs typeface="Times New Roman"/>
              </a:rPr>
              <a:t>  </a:t>
            </a:r>
            <a:r>
              <a:rPr sz="2000" dirty="0">
                <a:solidFill>
                  <a:srgbClr val="121312"/>
                </a:solidFill>
                <a:latin typeface="Times New Roman"/>
                <a:cs typeface="Times New Roman"/>
              </a:rPr>
              <a:t>ethically</a:t>
            </a:r>
            <a:r>
              <a:rPr sz="2000" spc="105" dirty="0">
                <a:solidFill>
                  <a:srgbClr val="121312"/>
                </a:solidFill>
                <a:latin typeface="Times New Roman"/>
                <a:cs typeface="Times New Roman"/>
              </a:rPr>
              <a:t>  </a:t>
            </a:r>
            <a:r>
              <a:rPr sz="2000" dirty="0">
                <a:solidFill>
                  <a:srgbClr val="121312"/>
                </a:solidFill>
                <a:latin typeface="Times New Roman"/>
                <a:cs typeface="Times New Roman"/>
              </a:rPr>
              <a:t>a</a:t>
            </a:r>
            <a:r>
              <a:rPr sz="2000" spc="110" dirty="0">
                <a:solidFill>
                  <a:srgbClr val="121312"/>
                </a:solidFill>
                <a:latin typeface="Times New Roman"/>
                <a:cs typeface="Times New Roman"/>
              </a:rPr>
              <a:t>  </a:t>
            </a:r>
            <a:r>
              <a:rPr sz="2000" dirty="0">
                <a:solidFill>
                  <a:srgbClr val="121312"/>
                </a:solidFill>
                <a:latin typeface="Times New Roman"/>
                <a:cs typeface="Times New Roman"/>
              </a:rPr>
              <a:t>red</a:t>
            </a:r>
            <a:r>
              <a:rPr sz="2000" spc="114" dirty="0">
                <a:solidFill>
                  <a:srgbClr val="121312"/>
                </a:solidFill>
                <a:latin typeface="Times New Roman"/>
                <a:cs typeface="Times New Roman"/>
              </a:rPr>
              <a:t>  </a:t>
            </a:r>
            <a:r>
              <a:rPr sz="2000" dirty="0">
                <a:solidFill>
                  <a:srgbClr val="121312"/>
                </a:solidFill>
                <a:latin typeface="Times New Roman"/>
                <a:cs typeface="Times New Roman"/>
              </a:rPr>
              <a:t>flag</a:t>
            </a:r>
            <a:r>
              <a:rPr sz="2000" spc="110" dirty="0">
                <a:solidFill>
                  <a:srgbClr val="121312"/>
                </a:solidFill>
                <a:latin typeface="Times New Roman"/>
                <a:cs typeface="Times New Roman"/>
              </a:rPr>
              <a:t>  </a:t>
            </a:r>
            <a:r>
              <a:rPr sz="2000" dirty="0">
                <a:solidFill>
                  <a:srgbClr val="121312"/>
                </a:solidFill>
                <a:latin typeface="Times New Roman"/>
                <a:cs typeface="Times New Roman"/>
              </a:rPr>
              <a:t>highlighting</a:t>
            </a:r>
            <a:r>
              <a:rPr sz="2000" spc="110" dirty="0">
                <a:solidFill>
                  <a:srgbClr val="121312"/>
                </a:solidFill>
                <a:latin typeface="Times New Roman"/>
                <a:cs typeface="Times New Roman"/>
              </a:rPr>
              <a:t>  </a:t>
            </a:r>
            <a:r>
              <a:rPr sz="2000" spc="-10" dirty="0">
                <a:solidFill>
                  <a:srgbClr val="121312"/>
                </a:solidFill>
                <a:latin typeface="Times New Roman"/>
                <a:cs typeface="Times New Roman"/>
              </a:rPr>
              <a:t>research 	misconduct.</a:t>
            </a:r>
            <a:endParaRPr sz="2000" dirty="0">
              <a:latin typeface="Times New Roman"/>
              <a:cs typeface="Times New Roman"/>
            </a:endParaRPr>
          </a:p>
          <a:p>
            <a:pPr>
              <a:lnSpc>
                <a:spcPct val="100000"/>
              </a:lnSpc>
              <a:spcBef>
                <a:spcPts val="1864"/>
              </a:spcBef>
              <a:buFont typeface="Arial MT"/>
              <a:buChar char="•"/>
            </a:pPr>
            <a:endParaRPr sz="2000" dirty="0">
              <a:latin typeface="Times New Roman"/>
              <a:cs typeface="Times New Roman"/>
            </a:endParaRPr>
          </a:p>
          <a:p>
            <a:pPr marL="239395" marR="5080" indent="-226695" algn="just">
              <a:lnSpc>
                <a:spcPct val="90000"/>
              </a:lnSpc>
              <a:buFont typeface="Arial MT"/>
              <a:buChar char="•"/>
              <a:tabLst>
                <a:tab pos="241300" algn="l"/>
              </a:tabLst>
            </a:pPr>
            <a:r>
              <a:rPr sz="2000" dirty="0">
                <a:solidFill>
                  <a:srgbClr val="121312"/>
                </a:solidFill>
                <a:latin typeface="Times New Roman"/>
                <a:cs typeface="Times New Roman"/>
              </a:rPr>
              <a:t>There</a:t>
            </a:r>
            <a:r>
              <a:rPr sz="2000" spc="5" dirty="0">
                <a:solidFill>
                  <a:srgbClr val="121312"/>
                </a:solidFill>
                <a:latin typeface="Times New Roman"/>
                <a:cs typeface="Times New Roman"/>
              </a:rPr>
              <a:t>  </a:t>
            </a:r>
            <a:r>
              <a:rPr sz="2000" dirty="0">
                <a:solidFill>
                  <a:srgbClr val="121312"/>
                </a:solidFill>
                <a:latin typeface="Times New Roman"/>
                <a:cs typeface="Times New Roman"/>
              </a:rPr>
              <a:t>is</a:t>
            </a:r>
            <a:r>
              <a:rPr sz="2000" spc="10" dirty="0">
                <a:solidFill>
                  <a:srgbClr val="121312"/>
                </a:solidFill>
                <a:latin typeface="Times New Roman"/>
                <a:cs typeface="Times New Roman"/>
              </a:rPr>
              <a:t>  </a:t>
            </a:r>
            <a:r>
              <a:rPr sz="2000" dirty="0">
                <a:solidFill>
                  <a:srgbClr val="121312"/>
                </a:solidFill>
                <a:latin typeface="Times New Roman"/>
                <a:cs typeface="Times New Roman"/>
              </a:rPr>
              <a:t>also</a:t>
            </a:r>
            <a:r>
              <a:rPr sz="2000" spc="5" dirty="0">
                <a:solidFill>
                  <a:srgbClr val="121312"/>
                </a:solidFill>
                <a:latin typeface="Times New Roman"/>
                <a:cs typeface="Times New Roman"/>
              </a:rPr>
              <a:t>  </a:t>
            </a:r>
            <a:r>
              <a:rPr sz="2000" dirty="0">
                <a:solidFill>
                  <a:srgbClr val="121312"/>
                </a:solidFill>
                <a:latin typeface="Times New Roman"/>
                <a:cs typeface="Times New Roman"/>
              </a:rPr>
              <a:t>an</a:t>
            </a:r>
            <a:r>
              <a:rPr sz="2000" spc="5" dirty="0">
                <a:solidFill>
                  <a:srgbClr val="121312"/>
                </a:solidFill>
                <a:latin typeface="Times New Roman"/>
                <a:cs typeface="Times New Roman"/>
              </a:rPr>
              <a:t>  </a:t>
            </a:r>
            <a:r>
              <a:rPr sz="2000" dirty="0">
                <a:solidFill>
                  <a:srgbClr val="121312"/>
                </a:solidFill>
                <a:latin typeface="Times New Roman"/>
                <a:cs typeface="Times New Roman"/>
              </a:rPr>
              <a:t>unfortunate</a:t>
            </a:r>
            <a:r>
              <a:rPr sz="2000" spc="10" dirty="0">
                <a:solidFill>
                  <a:srgbClr val="121312"/>
                </a:solidFill>
                <a:latin typeface="Times New Roman"/>
                <a:cs typeface="Times New Roman"/>
              </a:rPr>
              <a:t>  </a:t>
            </a:r>
            <a:r>
              <a:rPr sz="2000" dirty="0">
                <a:solidFill>
                  <a:srgbClr val="121312"/>
                </a:solidFill>
                <a:latin typeface="Times New Roman"/>
                <a:cs typeface="Times New Roman"/>
              </a:rPr>
              <a:t>malpractice</a:t>
            </a:r>
            <a:r>
              <a:rPr sz="2000" spc="5" dirty="0">
                <a:solidFill>
                  <a:srgbClr val="121312"/>
                </a:solidFill>
                <a:latin typeface="Times New Roman"/>
                <a:cs typeface="Times New Roman"/>
              </a:rPr>
              <a:t>  </a:t>
            </a:r>
            <a:r>
              <a:rPr sz="2000" dirty="0">
                <a:solidFill>
                  <a:srgbClr val="121312"/>
                </a:solidFill>
                <a:latin typeface="Times New Roman"/>
                <a:cs typeface="Times New Roman"/>
              </a:rPr>
              <a:t>of</a:t>
            </a:r>
            <a:r>
              <a:rPr sz="2000" spc="5" dirty="0">
                <a:solidFill>
                  <a:srgbClr val="121312"/>
                </a:solidFill>
                <a:latin typeface="Times New Roman"/>
                <a:cs typeface="Times New Roman"/>
              </a:rPr>
              <a:t>  </a:t>
            </a:r>
            <a:r>
              <a:rPr sz="2000" dirty="0">
                <a:solidFill>
                  <a:srgbClr val="121312"/>
                </a:solidFill>
                <a:latin typeface="Times New Roman"/>
                <a:cs typeface="Times New Roman"/>
              </a:rPr>
              <a:t>coauthorship</a:t>
            </a:r>
            <a:r>
              <a:rPr sz="2000" spc="10" dirty="0">
                <a:solidFill>
                  <a:srgbClr val="121312"/>
                </a:solidFill>
                <a:latin typeface="Times New Roman"/>
                <a:cs typeface="Times New Roman"/>
              </a:rPr>
              <a:t>  </a:t>
            </a:r>
            <a:r>
              <a:rPr sz="2000" dirty="0">
                <a:solidFill>
                  <a:srgbClr val="121312"/>
                </a:solidFill>
                <a:latin typeface="Times New Roman"/>
                <a:cs typeface="Times New Roman"/>
              </a:rPr>
              <a:t>that</a:t>
            </a:r>
            <a:r>
              <a:rPr sz="2000" spc="5" dirty="0">
                <a:solidFill>
                  <a:srgbClr val="121312"/>
                </a:solidFill>
                <a:latin typeface="Times New Roman"/>
                <a:cs typeface="Times New Roman"/>
              </a:rPr>
              <a:t>  </a:t>
            </a:r>
            <a:r>
              <a:rPr sz="2000" dirty="0">
                <a:solidFill>
                  <a:srgbClr val="121312"/>
                </a:solidFill>
                <a:latin typeface="Times New Roman"/>
                <a:cs typeface="Times New Roman"/>
              </a:rPr>
              <a:t>can</a:t>
            </a:r>
            <a:r>
              <a:rPr sz="2000" spc="5" dirty="0">
                <a:solidFill>
                  <a:srgbClr val="121312"/>
                </a:solidFill>
                <a:latin typeface="Times New Roman"/>
                <a:cs typeface="Times New Roman"/>
              </a:rPr>
              <a:t>  </a:t>
            </a:r>
            <a:r>
              <a:rPr sz="2000" dirty="0">
                <a:solidFill>
                  <a:srgbClr val="121312"/>
                </a:solidFill>
                <a:latin typeface="Times New Roman"/>
                <a:cs typeface="Times New Roman"/>
              </a:rPr>
              <a:t>be</a:t>
            </a:r>
            <a:r>
              <a:rPr sz="2000" spc="5" dirty="0">
                <a:solidFill>
                  <a:srgbClr val="121312"/>
                </a:solidFill>
                <a:latin typeface="Times New Roman"/>
                <a:cs typeface="Times New Roman"/>
              </a:rPr>
              <a:t>  </a:t>
            </a:r>
            <a:r>
              <a:rPr sz="2000" dirty="0">
                <a:solidFill>
                  <a:srgbClr val="121312"/>
                </a:solidFill>
                <a:latin typeface="Times New Roman"/>
                <a:cs typeface="Times New Roman"/>
              </a:rPr>
              <a:t>described</a:t>
            </a:r>
            <a:r>
              <a:rPr sz="2000" spc="10" dirty="0">
                <a:solidFill>
                  <a:srgbClr val="121312"/>
                </a:solidFill>
                <a:latin typeface="Times New Roman"/>
                <a:cs typeface="Times New Roman"/>
              </a:rPr>
              <a:t>  </a:t>
            </a:r>
            <a:r>
              <a:rPr sz="2000" dirty="0">
                <a:solidFill>
                  <a:srgbClr val="121312"/>
                </a:solidFill>
                <a:latin typeface="Times New Roman"/>
                <a:cs typeface="Times New Roman"/>
              </a:rPr>
              <a:t>as</a:t>
            </a:r>
            <a:r>
              <a:rPr sz="2000" spc="5" dirty="0">
                <a:solidFill>
                  <a:srgbClr val="121312"/>
                </a:solidFill>
                <a:latin typeface="Times New Roman"/>
                <a:cs typeface="Times New Roman"/>
              </a:rPr>
              <a:t>  </a:t>
            </a:r>
            <a:r>
              <a:rPr sz="2000" b="1" spc="-10" dirty="0">
                <a:solidFill>
                  <a:srgbClr val="FF0000"/>
                </a:solidFill>
                <a:latin typeface="Times New Roman"/>
                <a:cs typeface="Times New Roman"/>
              </a:rPr>
              <a:t>“Career- 	</a:t>
            </a:r>
            <a:r>
              <a:rPr sz="2000" b="1" dirty="0">
                <a:solidFill>
                  <a:srgbClr val="FF0000"/>
                </a:solidFill>
                <a:latin typeface="Times New Roman"/>
                <a:cs typeface="Times New Roman"/>
              </a:rPr>
              <a:t>preservation</a:t>
            </a:r>
            <a:r>
              <a:rPr sz="2000" b="1" spc="75" dirty="0">
                <a:solidFill>
                  <a:srgbClr val="FF0000"/>
                </a:solidFill>
                <a:latin typeface="Times New Roman"/>
                <a:cs typeface="Times New Roman"/>
              </a:rPr>
              <a:t>  </a:t>
            </a:r>
            <a:r>
              <a:rPr sz="2000" b="1" dirty="0">
                <a:solidFill>
                  <a:srgbClr val="FF0000"/>
                </a:solidFill>
                <a:latin typeface="Times New Roman"/>
                <a:cs typeface="Times New Roman"/>
              </a:rPr>
              <a:t>authorship”</a:t>
            </a:r>
            <a:r>
              <a:rPr sz="2000" b="1" spc="85" dirty="0">
                <a:solidFill>
                  <a:srgbClr val="FF0000"/>
                </a:solidFill>
                <a:latin typeface="Times New Roman"/>
                <a:cs typeface="Times New Roman"/>
              </a:rPr>
              <a:t>  </a:t>
            </a:r>
            <a:r>
              <a:rPr sz="2000" dirty="0">
                <a:solidFill>
                  <a:srgbClr val="121312"/>
                </a:solidFill>
                <a:latin typeface="Times New Roman"/>
                <a:cs typeface="Times New Roman"/>
              </a:rPr>
              <a:t>wherein</a:t>
            </a:r>
            <a:r>
              <a:rPr sz="2000" spc="90" dirty="0">
                <a:solidFill>
                  <a:srgbClr val="121312"/>
                </a:solidFill>
                <a:latin typeface="Times New Roman"/>
                <a:cs typeface="Times New Roman"/>
              </a:rPr>
              <a:t>  </a:t>
            </a:r>
            <a:r>
              <a:rPr sz="2000" dirty="0">
                <a:solidFill>
                  <a:srgbClr val="121312"/>
                </a:solidFill>
                <a:latin typeface="Times New Roman"/>
                <a:cs typeface="Times New Roman"/>
              </a:rPr>
              <a:t>a</a:t>
            </a:r>
            <a:r>
              <a:rPr sz="2000" spc="80" dirty="0">
                <a:solidFill>
                  <a:srgbClr val="121312"/>
                </a:solidFill>
                <a:latin typeface="Times New Roman"/>
                <a:cs typeface="Times New Roman"/>
              </a:rPr>
              <a:t>  </a:t>
            </a:r>
            <a:r>
              <a:rPr sz="2000" dirty="0">
                <a:solidFill>
                  <a:srgbClr val="121312"/>
                </a:solidFill>
                <a:latin typeface="Times New Roman"/>
                <a:cs typeface="Times New Roman"/>
              </a:rPr>
              <a:t>head</a:t>
            </a:r>
            <a:r>
              <a:rPr sz="2000" spc="85" dirty="0">
                <a:solidFill>
                  <a:srgbClr val="121312"/>
                </a:solidFill>
                <a:latin typeface="Times New Roman"/>
                <a:cs typeface="Times New Roman"/>
              </a:rPr>
              <a:t>  </a:t>
            </a:r>
            <a:r>
              <a:rPr sz="2000" dirty="0">
                <a:solidFill>
                  <a:srgbClr val="121312"/>
                </a:solidFill>
                <a:latin typeface="Times New Roman"/>
                <a:cs typeface="Times New Roman"/>
              </a:rPr>
              <a:t>of</a:t>
            </a:r>
            <a:r>
              <a:rPr sz="2000" spc="90" dirty="0">
                <a:solidFill>
                  <a:srgbClr val="121312"/>
                </a:solidFill>
                <a:latin typeface="Times New Roman"/>
                <a:cs typeface="Times New Roman"/>
              </a:rPr>
              <a:t>  </a:t>
            </a:r>
            <a:r>
              <a:rPr sz="2000" dirty="0">
                <a:solidFill>
                  <a:srgbClr val="121312"/>
                </a:solidFill>
                <a:latin typeface="Times New Roman"/>
                <a:cs typeface="Times New Roman"/>
              </a:rPr>
              <a:t>the</a:t>
            </a:r>
            <a:r>
              <a:rPr sz="2000" spc="80" dirty="0">
                <a:solidFill>
                  <a:srgbClr val="121312"/>
                </a:solidFill>
                <a:latin typeface="Times New Roman"/>
                <a:cs typeface="Times New Roman"/>
              </a:rPr>
              <a:t>  </a:t>
            </a:r>
            <a:r>
              <a:rPr sz="2000" dirty="0">
                <a:solidFill>
                  <a:srgbClr val="121312"/>
                </a:solidFill>
                <a:latin typeface="Times New Roman"/>
                <a:cs typeface="Times New Roman"/>
              </a:rPr>
              <a:t>department,</a:t>
            </a:r>
            <a:r>
              <a:rPr sz="2000" spc="85" dirty="0">
                <a:solidFill>
                  <a:srgbClr val="121312"/>
                </a:solidFill>
                <a:latin typeface="Times New Roman"/>
                <a:cs typeface="Times New Roman"/>
              </a:rPr>
              <a:t>  </a:t>
            </a:r>
            <a:r>
              <a:rPr sz="2000" dirty="0">
                <a:solidFill>
                  <a:srgbClr val="121312"/>
                </a:solidFill>
                <a:latin typeface="Times New Roman"/>
                <a:cs typeface="Times New Roman"/>
              </a:rPr>
              <a:t>a</a:t>
            </a:r>
            <a:r>
              <a:rPr sz="2000" spc="85" dirty="0">
                <a:solidFill>
                  <a:srgbClr val="121312"/>
                </a:solidFill>
                <a:latin typeface="Times New Roman"/>
                <a:cs typeface="Times New Roman"/>
              </a:rPr>
              <a:t>  </a:t>
            </a:r>
            <a:r>
              <a:rPr sz="2000" dirty="0">
                <a:solidFill>
                  <a:srgbClr val="121312"/>
                </a:solidFill>
                <a:latin typeface="Times New Roman"/>
                <a:cs typeface="Times New Roman"/>
              </a:rPr>
              <a:t>dean,</a:t>
            </a:r>
            <a:r>
              <a:rPr sz="2000" spc="75" dirty="0">
                <a:solidFill>
                  <a:srgbClr val="121312"/>
                </a:solidFill>
                <a:latin typeface="Times New Roman"/>
                <a:cs typeface="Times New Roman"/>
              </a:rPr>
              <a:t>  </a:t>
            </a:r>
            <a:r>
              <a:rPr sz="2000" dirty="0">
                <a:solidFill>
                  <a:srgbClr val="121312"/>
                </a:solidFill>
                <a:latin typeface="Times New Roman"/>
                <a:cs typeface="Times New Roman"/>
              </a:rPr>
              <a:t>a</a:t>
            </a:r>
            <a:r>
              <a:rPr sz="2000" spc="80" dirty="0">
                <a:solidFill>
                  <a:srgbClr val="121312"/>
                </a:solidFill>
                <a:latin typeface="Times New Roman"/>
                <a:cs typeface="Times New Roman"/>
              </a:rPr>
              <a:t>  </a:t>
            </a:r>
            <a:r>
              <a:rPr sz="2000" dirty="0">
                <a:solidFill>
                  <a:srgbClr val="121312"/>
                </a:solidFill>
                <a:latin typeface="Times New Roman"/>
                <a:cs typeface="Times New Roman"/>
              </a:rPr>
              <a:t>provost,</a:t>
            </a:r>
            <a:r>
              <a:rPr sz="2000" spc="80" dirty="0">
                <a:solidFill>
                  <a:srgbClr val="121312"/>
                </a:solidFill>
                <a:latin typeface="Times New Roman"/>
                <a:cs typeface="Times New Roman"/>
              </a:rPr>
              <a:t>  </a:t>
            </a:r>
            <a:r>
              <a:rPr sz="2000" dirty="0">
                <a:solidFill>
                  <a:srgbClr val="121312"/>
                </a:solidFill>
                <a:latin typeface="Times New Roman"/>
                <a:cs typeface="Times New Roman"/>
              </a:rPr>
              <a:t>or</a:t>
            </a:r>
            <a:r>
              <a:rPr sz="2000" spc="80" dirty="0">
                <a:solidFill>
                  <a:srgbClr val="121312"/>
                </a:solidFill>
                <a:latin typeface="Times New Roman"/>
                <a:cs typeface="Times New Roman"/>
              </a:rPr>
              <a:t>  </a:t>
            </a:r>
            <a:r>
              <a:rPr sz="2000" spc="-10" dirty="0">
                <a:solidFill>
                  <a:srgbClr val="121312"/>
                </a:solidFill>
                <a:latin typeface="Times New Roman"/>
                <a:cs typeface="Times New Roman"/>
              </a:rPr>
              <a:t>other 	</a:t>
            </a:r>
            <a:r>
              <a:rPr sz="2000" dirty="0">
                <a:solidFill>
                  <a:srgbClr val="121312"/>
                </a:solidFill>
                <a:latin typeface="Times New Roman"/>
                <a:cs typeface="Times New Roman"/>
              </a:rPr>
              <a:t>administrators</a:t>
            </a:r>
            <a:r>
              <a:rPr sz="2000" spc="5" dirty="0">
                <a:solidFill>
                  <a:srgbClr val="121312"/>
                </a:solidFill>
                <a:latin typeface="Times New Roman"/>
                <a:cs typeface="Times New Roman"/>
              </a:rPr>
              <a:t> </a:t>
            </a:r>
            <a:r>
              <a:rPr sz="2000" dirty="0">
                <a:solidFill>
                  <a:srgbClr val="121312"/>
                </a:solidFill>
                <a:latin typeface="Times New Roman"/>
                <a:cs typeface="Times New Roman"/>
              </a:rPr>
              <a:t>are</a:t>
            </a:r>
            <a:r>
              <a:rPr sz="2000" spc="15" dirty="0">
                <a:solidFill>
                  <a:srgbClr val="121312"/>
                </a:solidFill>
                <a:latin typeface="Times New Roman"/>
                <a:cs typeface="Times New Roman"/>
              </a:rPr>
              <a:t> </a:t>
            </a:r>
            <a:r>
              <a:rPr sz="2000" dirty="0">
                <a:solidFill>
                  <a:srgbClr val="121312"/>
                </a:solidFill>
                <a:latin typeface="Times New Roman"/>
                <a:cs typeface="Times New Roman"/>
              </a:rPr>
              <a:t>added</a:t>
            </a:r>
            <a:r>
              <a:rPr sz="2000" spc="25" dirty="0">
                <a:solidFill>
                  <a:srgbClr val="121312"/>
                </a:solidFill>
                <a:latin typeface="Times New Roman"/>
                <a:cs typeface="Times New Roman"/>
              </a:rPr>
              <a:t> </a:t>
            </a:r>
            <a:r>
              <a:rPr sz="2000" dirty="0">
                <a:solidFill>
                  <a:srgbClr val="121312"/>
                </a:solidFill>
                <a:latin typeface="Times New Roman"/>
                <a:cs typeface="Times New Roman"/>
              </a:rPr>
              <a:t>as</a:t>
            </a:r>
            <a:r>
              <a:rPr sz="2000" spc="20" dirty="0">
                <a:solidFill>
                  <a:srgbClr val="121312"/>
                </a:solidFill>
                <a:latin typeface="Times New Roman"/>
                <a:cs typeface="Times New Roman"/>
              </a:rPr>
              <a:t> </a:t>
            </a:r>
            <a:r>
              <a:rPr sz="2000" dirty="0">
                <a:solidFill>
                  <a:srgbClr val="121312"/>
                </a:solidFill>
                <a:latin typeface="Times New Roman"/>
                <a:cs typeface="Times New Roman"/>
              </a:rPr>
              <a:t>Coauthors</a:t>
            </a:r>
            <a:r>
              <a:rPr sz="2000" spc="5" dirty="0">
                <a:solidFill>
                  <a:srgbClr val="121312"/>
                </a:solidFill>
                <a:latin typeface="Times New Roman"/>
                <a:cs typeface="Times New Roman"/>
              </a:rPr>
              <a:t> </a:t>
            </a:r>
            <a:r>
              <a:rPr sz="2000" dirty="0">
                <a:solidFill>
                  <a:srgbClr val="121312"/>
                </a:solidFill>
                <a:latin typeface="Times New Roman"/>
                <a:cs typeface="Times New Roman"/>
              </a:rPr>
              <a:t>because</a:t>
            </a:r>
            <a:r>
              <a:rPr sz="2000" spc="10" dirty="0">
                <a:solidFill>
                  <a:srgbClr val="121312"/>
                </a:solidFill>
                <a:latin typeface="Times New Roman"/>
                <a:cs typeface="Times New Roman"/>
              </a:rPr>
              <a:t> </a:t>
            </a:r>
            <a:r>
              <a:rPr sz="2000" dirty="0">
                <a:solidFill>
                  <a:srgbClr val="121312"/>
                </a:solidFill>
                <a:latin typeface="Times New Roman"/>
                <a:cs typeface="Times New Roman"/>
              </a:rPr>
              <a:t>of</a:t>
            </a:r>
            <a:r>
              <a:rPr sz="2000" spc="25" dirty="0">
                <a:solidFill>
                  <a:srgbClr val="121312"/>
                </a:solidFill>
                <a:latin typeface="Times New Roman"/>
                <a:cs typeface="Times New Roman"/>
              </a:rPr>
              <a:t> </a:t>
            </a:r>
            <a:r>
              <a:rPr sz="2000" b="1" dirty="0">
                <a:solidFill>
                  <a:srgbClr val="121312"/>
                </a:solidFill>
                <a:latin typeface="Times New Roman"/>
                <a:cs typeface="Times New Roman"/>
              </a:rPr>
              <a:t>quid</a:t>
            </a:r>
            <a:r>
              <a:rPr sz="2000" b="1" spc="5" dirty="0">
                <a:solidFill>
                  <a:srgbClr val="121312"/>
                </a:solidFill>
                <a:latin typeface="Times New Roman"/>
                <a:cs typeface="Times New Roman"/>
              </a:rPr>
              <a:t> </a:t>
            </a:r>
            <a:r>
              <a:rPr sz="2000" b="1" dirty="0">
                <a:solidFill>
                  <a:srgbClr val="121312"/>
                </a:solidFill>
                <a:latin typeface="Times New Roman"/>
                <a:cs typeface="Times New Roman"/>
              </a:rPr>
              <a:t>pro</a:t>
            </a:r>
            <a:r>
              <a:rPr sz="2000" b="1" spc="25" dirty="0">
                <a:solidFill>
                  <a:srgbClr val="121312"/>
                </a:solidFill>
                <a:latin typeface="Times New Roman"/>
                <a:cs typeface="Times New Roman"/>
              </a:rPr>
              <a:t> </a:t>
            </a:r>
            <a:r>
              <a:rPr sz="2000" b="1" dirty="0">
                <a:solidFill>
                  <a:srgbClr val="121312"/>
                </a:solidFill>
                <a:latin typeface="Times New Roman"/>
                <a:cs typeface="Times New Roman"/>
              </a:rPr>
              <a:t>quo</a:t>
            </a:r>
            <a:r>
              <a:rPr sz="2000" b="1" spc="25" dirty="0">
                <a:solidFill>
                  <a:srgbClr val="121312"/>
                </a:solidFill>
                <a:latin typeface="Times New Roman"/>
                <a:cs typeface="Times New Roman"/>
              </a:rPr>
              <a:t> </a:t>
            </a:r>
            <a:r>
              <a:rPr sz="2000" dirty="0">
                <a:solidFill>
                  <a:srgbClr val="121312"/>
                </a:solidFill>
                <a:latin typeface="Times New Roman"/>
                <a:cs typeface="Times New Roman"/>
              </a:rPr>
              <a:t>arrangement</a:t>
            </a:r>
            <a:r>
              <a:rPr sz="2000" spc="20" dirty="0">
                <a:solidFill>
                  <a:srgbClr val="121312"/>
                </a:solidFill>
                <a:latin typeface="Times New Roman"/>
                <a:cs typeface="Times New Roman"/>
              </a:rPr>
              <a:t> </a:t>
            </a:r>
            <a:r>
              <a:rPr sz="2000" dirty="0">
                <a:solidFill>
                  <a:srgbClr val="121312"/>
                </a:solidFill>
                <a:latin typeface="Times New Roman"/>
                <a:cs typeface="Times New Roman"/>
              </a:rPr>
              <a:t>wherein</a:t>
            </a:r>
            <a:r>
              <a:rPr sz="2000" spc="25" dirty="0">
                <a:solidFill>
                  <a:srgbClr val="121312"/>
                </a:solidFill>
                <a:latin typeface="Times New Roman"/>
                <a:cs typeface="Times New Roman"/>
              </a:rPr>
              <a:t> </a:t>
            </a:r>
            <a:r>
              <a:rPr sz="2000" dirty="0">
                <a:solidFill>
                  <a:srgbClr val="121312"/>
                </a:solidFill>
                <a:latin typeface="Times New Roman"/>
                <a:cs typeface="Times New Roman"/>
              </a:rPr>
              <a:t>the</a:t>
            </a:r>
            <a:r>
              <a:rPr sz="2000" spc="25" dirty="0">
                <a:solidFill>
                  <a:srgbClr val="121312"/>
                </a:solidFill>
                <a:latin typeface="Times New Roman"/>
                <a:cs typeface="Times New Roman"/>
              </a:rPr>
              <a:t> </a:t>
            </a:r>
            <a:r>
              <a:rPr sz="2000" spc="-10" dirty="0">
                <a:solidFill>
                  <a:srgbClr val="121312"/>
                </a:solidFill>
                <a:latin typeface="Times New Roman"/>
                <a:cs typeface="Times New Roman"/>
              </a:rPr>
              <a:t>principal 	</a:t>
            </a:r>
            <a:r>
              <a:rPr sz="2000" dirty="0">
                <a:solidFill>
                  <a:srgbClr val="121312"/>
                </a:solidFill>
                <a:latin typeface="Times New Roman"/>
                <a:cs typeface="Times New Roman"/>
              </a:rPr>
              <a:t>author</a:t>
            </a:r>
            <a:r>
              <a:rPr sz="2000" spc="409" dirty="0">
                <a:solidFill>
                  <a:srgbClr val="121312"/>
                </a:solidFill>
                <a:latin typeface="Times New Roman"/>
                <a:cs typeface="Times New Roman"/>
              </a:rPr>
              <a:t> </a:t>
            </a:r>
            <a:r>
              <a:rPr sz="2000" dirty="0">
                <a:solidFill>
                  <a:srgbClr val="121312"/>
                </a:solidFill>
                <a:latin typeface="Times New Roman"/>
                <a:cs typeface="Times New Roman"/>
              </a:rPr>
              <a:t>benefits</a:t>
            </a:r>
            <a:r>
              <a:rPr sz="2000" spc="405" dirty="0">
                <a:solidFill>
                  <a:srgbClr val="121312"/>
                </a:solidFill>
                <a:latin typeface="Times New Roman"/>
                <a:cs typeface="Times New Roman"/>
              </a:rPr>
              <a:t> </a:t>
            </a:r>
            <a:r>
              <a:rPr sz="2000" dirty="0">
                <a:solidFill>
                  <a:srgbClr val="121312"/>
                </a:solidFill>
                <a:latin typeface="Times New Roman"/>
                <a:cs typeface="Times New Roman"/>
              </a:rPr>
              <a:t>from</a:t>
            </a:r>
            <a:r>
              <a:rPr sz="2000" spc="395" dirty="0">
                <a:solidFill>
                  <a:srgbClr val="121312"/>
                </a:solidFill>
                <a:latin typeface="Times New Roman"/>
                <a:cs typeface="Times New Roman"/>
              </a:rPr>
              <a:t> </a:t>
            </a:r>
            <a:r>
              <a:rPr sz="2000" dirty="0">
                <a:solidFill>
                  <a:srgbClr val="121312"/>
                </a:solidFill>
                <a:latin typeface="Times New Roman"/>
                <a:cs typeface="Times New Roman"/>
              </a:rPr>
              <a:t>a</a:t>
            </a:r>
            <a:r>
              <a:rPr sz="2000" spc="409" dirty="0">
                <a:solidFill>
                  <a:srgbClr val="121312"/>
                </a:solidFill>
                <a:latin typeface="Times New Roman"/>
                <a:cs typeface="Times New Roman"/>
              </a:rPr>
              <a:t> </a:t>
            </a:r>
            <a:r>
              <a:rPr sz="2000" dirty="0">
                <a:solidFill>
                  <a:srgbClr val="121312"/>
                </a:solidFill>
                <a:latin typeface="Times New Roman"/>
                <a:cs typeface="Times New Roman"/>
              </a:rPr>
              <a:t>“good</a:t>
            </a:r>
            <a:r>
              <a:rPr sz="2000" spc="400" dirty="0">
                <a:solidFill>
                  <a:srgbClr val="121312"/>
                </a:solidFill>
                <a:latin typeface="Times New Roman"/>
                <a:cs typeface="Times New Roman"/>
              </a:rPr>
              <a:t> </a:t>
            </a:r>
            <a:r>
              <a:rPr sz="2000" dirty="0">
                <a:solidFill>
                  <a:srgbClr val="121312"/>
                </a:solidFill>
                <a:latin typeface="Times New Roman"/>
                <a:cs typeface="Times New Roman"/>
              </a:rPr>
              <a:t>relation”</a:t>
            </a:r>
            <a:r>
              <a:rPr sz="2000" spc="409" dirty="0">
                <a:solidFill>
                  <a:srgbClr val="121312"/>
                </a:solidFill>
                <a:latin typeface="Times New Roman"/>
                <a:cs typeface="Times New Roman"/>
              </a:rPr>
              <a:t> </a:t>
            </a:r>
            <a:r>
              <a:rPr sz="2000" dirty="0">
                <a:solidFill>
                  <a:srgbClr val="121312"/>
                </a:solidFill>
                <a:latin typeface="Times New Roman"/>
                <a:cs typeface="Times New Roman"/>
              </a:rPr>
              <a:t>with</a:t>
            </a:r>
            <a:r>
              <a:rPr sz="2000" spc="405" dirty="0">
                <a:solidFill>
                  <a:srgbClr val="121312"/>
                </a:solidFill>
                <a:latin typeface="Times New Roman"/>
                <a:cs typeface="Times New Roman"/>
              </a:rPr>
              <a:t> </a:t>
            </a:r>
            <a:r>
              <a:rPr sz="2000" dirty="0">
                <a:solidFill>
                  <a:srgbClr val="121312"/>
                </a:solidFill>
                <a:latin typeface="Times New Roman"/>
                <a:cs typeface="Times New Roman"/>
              </a:rPr>
              <a:t>the</a:t>
            </a:r>
            <a:r>
              <a:rPr sz="2000" spc="405" dirty="0">
                <a:solidFill>
                  <a:srgbClr val="121312"/>
                </a:solidFill>
                <a:latin typeface="Times New Roman"/>
                <a:cs typeface="Times New Roman"/>
              </a:rPr>
              <a:t> </a:t>
            </a:r>
            <a:r>
              <a:rPr sz="2000" dirty="0">
                <a:solidFill>
                  <a:srgbClr val="121312"/>
                </a:solidFill>
                <a:latin typeface="Times New Roman"/>
                <a:cs typeface="Times New Roman"/>
              </a:rPr>
              <a:t>superiors</a:t>
            </a:r>
            <a:r>
              <a:rPr sz="2000" spc="409" dirty="0">
                <a:solidFill>
                  <a:srgbClr val="121312"/>
                </a:solidFill>
                <a:latin typeface="Times New Roman"/>
                <a:cs typeface="Times New Roman"/>
              </a:rPr>
              <a:t> </a:t>
            </a:r>
            <a:r>
              <a:rPr sz="2000" dirty="0">
                <a:solidFill>
                  <a:srgbClr val="121312"/>
                </a:solidFill>
                <a:latin typeface="Times New Roman"/>
                <a:cs typeface="Times New Roman"/>
              </a:rPr>
              <a:t>and</a:t>
            </a:r>
            <a:r>
              <a:rPr sz="2000" spc="415" dirty="0">
                <a:solidFill>
                  <a:srgbClr val="121312"/>
                </a:solidFill>
                <a:latin typeface="Times New Roman"/>
                <a:cs typeface="Times New Roman"/>
              </a:rPr>
              <a:t> </a:t>
            </a:r>
            <a:r>
              <a:rPr sz="2000" dirty="0">
                <a:solidFill>
                  <a:srgbClr val="121312"/>
                </a:solidFill>
                <a:latin typeface="Times New Roman"/>
                <a:cs typeface="Times New Roman"/>
              </a:rPr>
              <a:t>the</a:t>
            </a:r>
            <a:r>
              <a:rPr sz="2000" spc="420" dirty="0">
                <a:solidFill>
                  <a:srgbClr val="121312"/>
                </a:solidFill>
                <a:latin typeface="Times New Roman"/>
                <a:cs typeface="Times New Roman"/>
              </a:rPr>
              <a:t> </a:t>
            </a:r>
            <a:r>
              <a:rPr sz="2000" dirty="0">
                <a:solidFill>
                  <a:srgbClr val="121312"/>
                </a:solidFill>
                <a:latin typeface="Times New Roman"/>
                <a:cs typeface="Times New Roman"/>
              </a:rPr>
              <a:t>administrator</a:t>
            </a:r>
            <a:r>
              <a:rPr sz="2000" spc="390" dirty="0">
                <a:solidFill>
                  <a:srgbClr val="121312"/>
                </a:solidFill>
                <a:latin typeface="Times New Roman"/>
                <a:cs typeface="Times New Roman"/>
              </a:rPr>
              <a:t> </a:t>
            </a:r>
            <a:r>
              <a:rPr sz="2000" dirty="0">
                <a:solidFill>
                  <a:srgbClr val="121312"/>
                </a:solidFill>
                <a:latin typeface="Times New Roman"/>
                <a:cs typeface="Times New Roman"/>
              </a:rPr>
              <a:t>benefits</a:t>
            </a:r>
            <a:r>
              <a:rPr sz="2000" spc="385" dirty="0">
                <a:solidFill>
                  <a:srgbClr val="121312"/>
                </a:solidFill>
                <a:latin typeface="Times New Roman"/>
                <a:cs typeface="Times New Roman"/>
              </a:rPr>
              <a:t> </a:t>
            </a:r>
            <a:r>
              <a:rPr sz="2000" spc="-20" dirty="0">
                <a:solidFill>
                  <a:srgbClr val="121312"/>
                </a:solidFill>
                <a:latin typeface="Times New Roman"/>
                <a:cs typeface="Times New Roman"/>
              </a:rPr>
              <a:t>from 	</a:t>
            </a:r>
            <a:r>
              <a:rPr sz="2000" dirty="0">
                <a:solidFill>
                  <a:srgbClr val="121312"/>
                </a:solidFill>
                <a:latin typeface="Times New Roman"/>
                <a:cs typeface="Times New Roman"/>
              </a:rPr>
              <a:t>authorship</a:t>
            </a:r>
            <a:r>
              <a:rPr sz="2000" spc="-35" dirty="0">
                <a:solidFill>
                  <a:srgbClr val="121312"/>
                </a:solidFill>
                <a:latin typeface="Times New Roman"/>
                <a:cs typeface="Times New Roman"/>
              </a:rPr>
              <a:t> </a:t>
            </a:r>
            <a:r>
              <a:rPr sz="2000" dirty="0">
                <a:solidFill>
                  <a:srgbClr val="121312"/>
                </a:solidFill>
                <a:latin typeface="Times New Roman"/>
                <a:cs typeface="Times New Roman"/>
              </a:rPr>
              <a:t>without</a:t>
            </a:r>
            <a:r>
              <a:rPr sz="2000" spc="-25" dirty="0">
                <a:solidFill>
                  <a:srgbClr val="121312"/>
                </a:solidFill>
                <a:latin typeface="Times New Roman"/>
                <a:cs typeface="Times New Roman"/>
              </a:rPr>
              <a:t> </a:t>
            </a:r>
            <a:r>
              <a:rPr sz="2000" dirty="0">
                <a:solidFill>
                  <a:srgbClr val="121312"/>
                </a:solidFill>
                <a:latin typeface="Times New Roman"/>
                <a:cs typeface="Times New Roman"/>
              </a:rPr>
              <a:t>doing</a:t>
            </a:r>
            <a:r>
              <a:rPr sz="2000" spc="-20" dirty="0">
                <a:solidFill>
                  <a:srgbClr val="121312"/>
                </a:solidFill>
                <a:latin typeface="Times New Roman"/>
                <a:cs typeface="Times New Roman"/>
              </a:rPr>
              <a:t> </a:t>
            </a:r>
            <a:r>
              <a:rPr sz="2000" dirty="0">
                <a:solidFill>
                  <a:srgbClr val="121312"/>
                </a:solidFill>
                <a:latin typeface="Times New Roman"/>
                <a:cs typeface="Times New Roman"/>
              </a:rPr>
              <a:t>the</a:t>
            </a:r>
            <a:r>
              <a:rPr sz="2000" spc="-15" dirty="0">
                <a:solidFill>
                  <a:srgbClr val="121312"/>
                </a:solidFill>
                <a:latin typeface="Times New Roman"/>
                <a:cs typeface="Times New Roman"/>
              </a:rPr>
              <a:t> </a:t>
            </a:r>
            <a:r>
              <a:rPr sz="2000" dirty="0">
                <a:solidFill>
                  <a:srgbClr val="121312"/>
                </a:solidFill>
                <a:latin typeface="Times New Roman"/>
                <a:cs typeface="Times New Roman"/>
              </a:rPr>
              <a:t>required</a:t>
            </a:r>
            <a:r>
              <a:rPr sz="2000" spc="-30" dirty="0">
                <a:solidFill>
                  <a:srgbClr val="121312"/>
                </a:solidFill>
                <a:latin typeface="Times New Roman"/>
                <a:cs typeface="Times New Roman"/>
              </a:rPr>
              <a:t> </a:t>
            </a:r>
            <a:r>
              <a:rPr sz="2000" dirty="0">
                <a:solidFill>
                  <a:srgbClr val="121312"/>
                </a:solidFill>
                <a:latin typeface="Times New Roman"/>
                <a:cs typeface="Times New Roman"/>
              </a:rPr>
              <a:t>work</a:t>
            </a:r>
            <a:r>
              <a:rPr sz="2000" spc="-10" dirty="0">
                <a:solidFill>
                  <a:srgbClr val="121312"/>
                </a:solidFill>
                <a:latin typeface="Times New Roman"/>
                <a:cs typeface="Times New Roman"/>
              </a:rPr>
              <a:t> </a:t>
            </a:r>
            <a:r>
              <a:rPr sz="2000" dirty="0">
                <a:solidFill>
                  <a:srgbClr val="121312"/>
                </a:solidFill>
                <a:latin typeface="Times New Roman"/>
                <a:cs typeface="Times New Roman"/>
              </a:rPr>
              <a:t>for</a:t>
            </a:r>
            <a:r>
              <a:rPr sz="2000" spc="-15" dirty="0">
                <a:solidFill>
                  <a:srgbClr val="121312"/>
                </a:solidFill>
                <a:latin typeface="Times New Roman"/>
                <a:cs typeface="Times New Roman"/>
              </a:rPr>
              <a:t> </a:t>
            </a:r>
            <a:r>
              <a:rPr sz="2000" spc="-25" dirty="0">
                <a:solidFill>
                  <a:srgbClr val="121312"/>
                </a:solidFill>
                <a:latin typeface="Times New Roman"/>
                <a:cs typeface="Times New Roman"/>
              </a:rPr>
              <a:t>it.</a:t>
            </a:r>
            <a:endParaRPr sz="2000" dirty="0">
              <a:latin typeface="Times New Roman"/>
              <a:cs typeface="Times New Roman"/>
            </a:endParaRPr>
          </a:p>
          <a:p>
            <a:pPr>
              <a:lnSpc>
                <a:spcPct val="100000"/>
              </a:lnSpc>
              <a:spcBef>
                <a:spcPts val="1855"/>
              </a:spcBef>
              <a:buFont typeface="Arial MT"/>
              <a:buChar char="•"/>
            </a:pPr>
            <a:endParaRPr sz="2000" dirty="0">
              <a:latin typeface="Times New Roman"/>
              <a:cs typeface="Times New Roman"/>
            </a:endParaRPr>
          </a:p>
          <a:p>
            <a:pPr marL="239395" marR="8890" indent="-226695" algn="just">
              <a:lnSpc>
                <a:spcPct val="90000"/>
              </a:lnSpc>
              <a:buFont typeface="Arial MT"/>
              <a:buChar char="•"/>
              <a:tabLst>
                <a:tab pos="241300" algn="l"/>
              </a:tabLst>
            </a:pPr>
            <a:r>
              <a:rPr sz="2000" b="1" dirty="0">
                <a:solidFill>
                  <a:srgbClr val="FF0000"/>
                </a:solidFill>
                <a:latin typeface="Times New Roman"/>
                <a:cs typeface="Times New Roman"/>
              </a:rPr>
              <a:t>Double</a:t>
            </a:r>
            <a:r>
              <a:rPr sz="2000" b="1" spc="65" dirty="0">
                <a:solidFill>
                  <a:srgbClr val="FF0000"/>
                </a:solidFill>
                <a:latin typeface="Times New Roman"/>
                <a:cs typeface="Times New Roman"/>
              </a:rPr>
              <a:t> </a:t>
            </a:r>
            <a:r>
              <a:rPr sz="2000" b="1" dirty="0">
                <a:solidFill>
                  <a:srgbClr val="FF0000"/>
                </a:solidFill>
                <a:latin typeface="Times New Roman"/>
                <a:cs typeface="Times New Roman"/>
              </a:rPr>
              <a:t>submission</a:t>
            </a:r>
            <a:r>
              <a:rPr sz="2000" b="1" spc="70" dirty="0">
                <a:solidFill>
                  <a:srgbClr val="FF0000"/>
                </a:solidFill>
                <a:latin typeface="Times New Roman"/>
                <a:cs typeface="Times New Roman"/>
              </a:rPr>
              <a:t> </a:t>
            </a:r>
            <a:r>
              <a:rPr sz="2000" dirty="0">
                <a:solidFill>
                  <a:srgbClr val="121312"/>
                </a:solidFill>
                <a:latin typeface="Times New Roman"/>
                <a:cs typeface="Times New Roman"/>
              </a:rPr>
              <a:t>is</a:t>
            </a:r>
            <a:r>
              <a:rPr sz="2000" spc="65" dirty="0">
                <a:solidFill>
                  <a:srgbClr val="121312"/>
                </a:solidFill>
                <a:latin typeface="Times New Roman"/>
                <a:cs typeface="Times New Roman"/>
              </a:rPr>
              <a:t> </a:t>
            </a:r>
            <a:r>
              <a:rPr sz="2000" dirty="0">
                <a:solidFill>
                  <a:srgbClr val="121312"/>
                </a:solidFill>
                <a:latin typeface="Times New Roman"/>
                <a:cs typeface="Times New Roman"/>
              </a:rPr>
              <a:t>an</a:t>
            </a:r>
            <a:r>
              <a:rPr sz="2000" spc="75" dirty="0">
                <a:solidFill>
                  <a:srgbClr val="121312"/>
                </a:solidFill>
                <a:latin typeface="Times New Roman"/>
                <a:cs typeface="Times New Roman"/>
              </a:rPr>
              <a:t> </a:t>
            </a:r>
            <a:r>
              <a:rPr sz="2000" dirty="0">
                <a:solidFill>
                  <a:srgbClr val="121312"/>
                </a:solidFill>
                <a:latin typeface="Times New Roman"/>
                <a:cs typeface="Times New Roman"/>
              </a:rPr>
              <a:t>important</a:t>
            </a:r>
            <a:r>
              <a:rPr sz="2000" spc="70" dirty="0">
                <a:solidFill>
                  <a:srgbClr val="121312"/>
                </a:solidFill>
                <a:latin typeface="Times New Roman"/>
                <a:cs typeface="Times New Roman"/>
              </a:rPr>
              <a:t> </a:t>
            </a:r>
            <a:r>
              <a:rPr sz="2000" dirty="0">
                <a:solidFill>
                  <a:srgbClr val="121312"/>
                </a:solidFill>
                <a:latin typeface="Times New Roman"/>
                <a:cs typeface="Times New Roman"/>
              </a:rPr>
              <a:t>ethical</a:t>
            </a:r>
            <a:r>
              <a:rPr sz="2000" spc="50" dirty="0">
                <a:solidFill>
                  <a:srgbClr val="121312"/>
                </a:solidFill>
                <a:latin typeface="Times New Roman"/>
                <a:cs typeface="Times New Roman"/>
              </a:rPr>
              <a:t> </a:t>
            </a:r>
            <a:r>
              <a:rPr sz="2000" dirty="0">
                <a:solidFill>
                  <a:srgbClr val="121312"/>
                </a:solidFill>
                <a:latin typeface="Times New Roman"/>
                <a:cs typeface="Times New Roman"/>
              </a:rPr>
              <a:t>issue</a:t>
            </a:r>
            <a:r>
              <a:rPr sz="2000" spc="70" dirty="0">
                <a:solidFill>
                  <a:srgbClr val="121312"/>
                </a:solidFill>
                <a:latin typeface="Times New Roman"/>
                <a:cs typeface="Times New Roman"/>
              </a:rPr>
              <a:t> </a:t>
            </a:r>
            <a:r>
              <a:rPr sz="2000" dirty="0">
                <a:solidFill>
                  <a:srgbClr val="121312"/>
                </a:solidFill>
                <a:latin typeface="Times New Roman"/>
                <a:cs typeface="Times New Roman"/>
              </a:rPr>
              <a:t>related</a:t>
            </a:r>
            <a:r>
              <a:rPr sz="2000" spc="75" dirty="0">
                <a:solidFill>
                  <a:srgbClr val="121312"/>
                </a:solidFill>
                <a:latin typeface="Times New Roman"/>
                <a:cs typeface="Times New Roman"/>
              </a:rPr>
              <a:t> </a:t>
            </a:r>
            <a:r>
              <a:rPr sz="2000" dirty="0">
                <a:solidFill>
                  <a:srgbClr val="121312"/>
                </a:solidFill>
                <a:latin typeface="Times New Roman"/>
                <a:cs typeface="Times New Roman"/>
              </a:rPr>
              <a:t>to</a:t>
            </a:r>
            <a:r>
              <a:rPr sz="2000" spc="60" dirty="0">
                <a:solidFill>
                  <a:srgbClr val="121312"/>
                </a:solidFill>
                <a:latin typeface="Times New Roman"/>
                <a:cs typeface="Times New Roman"/>
              </a:rPr>
              <a:t> </a:t>
            </a:r>
            <a:r>
              <a:rPr sz="2000" dirty="0">
                <a:solidFill>
                  <a:srgbClr val="121312"/>
                </a:solidFill>
                <a:latin typeface="Times New Roman"/>
                <a:cs typeface="Times New Roman"/>
              </a:rPr>
              <a:t>authorship,</a:t>
            </a:r>
            <a:r>
              <a:rPr sz="2000" spc="75" dirty="0">
                <a:solidFill>
                  <a:srgbClr val="121312"/>
                </a:solidFill>
                <a:latin typeface="Times New Roman"/>
                <a:cs typeface="Times New Roman"/>
              </a:rPr>
              <a:t> </a:t>
            </a:r>
            <a:r>
              <a:rPr sz="2000" dirty="0">
                <a:solidFill>
                  <a:srgbClr val="121312"/>
                </a:solidFill>
                <a:latin typeface="Times New Roman"/>
                <a:cs typeface="Times New Roman"/>
              </a:rPr>
              <a:t>which</a:t>
            </a:r>
            <a:r>
              <a:rPr sz="2000" spc="70" dirty="0">
                <a:solidFill>
                  <a:srgbClr val="121312"/>
                </a:solidFill>
                <a:latin typeface="Times New Roman"/>
                <a:cs typeface="Times New Roman"/>
              </a:rPr>
              <a:t> </a:t>
            </a:r>
            <a:r>
              <a:rPr sz="2000" dirty="0">
                <a:solidFill>
                  <a:srgbClr val="121312"/>
                </a:solidFill>
                <a:latin typeface="Times New Roman"/>
                <a:cs typeface="Times New Roman"/>
              </a:rPr>
              <a:t>involves</a:t>
            </a:r>
            <a:r>
              <a:rPr sz="2000" spc="65" dirty="0">
                <a:solidFill>
                  <a:srgbClr val="121312"/>
                </a:solidFill>
                <a:latin typeface="Times New Roman"/>
                <a:cs typeface="Times New Roman"/>
              </a:rPr>
              <a:t> </a:t>
            </a:r>
            <a:r>
              <a:rPr sz="2000" spc="-10" dirty="0">
                <a:solidFill>
                  <a:srgbClr val="121312"/>
                </a:solidFill>
                <a:latin typeface="Times New Roman"/>
                <a:cs typeface="Times New Roman"/>
              </a:rPr>
              <a:t>submission 	</a:t>
            </a:r>
            <a:r>
              <a:rPr sz="2000" dirty="0">
                <a:solidFill>
                  <a:srgbClr val="121312"/>
                </a:solidFill>
                <a:latin typeface="Times New Roman"/>
                <a:cs typeface="Times New Roman"/>
              </a:rPr>
              <a:t>of</a:t>
            </a:r>
            <a:r>
              <a:rPr sz="2000" spc="80" dirty="0">
                <a:solidFill>
                  <a:srgbClr val="121312"/>
                </a:solidFill>
                <a:latin typeface="Times New Roman"/>
                <a:cs typeface="Times New Roman"/>
              </a:rPr>
              <a:t> </a:t>
            </a:r>
            <a:r>
              <a:rPr sz="2000" dirty="0">
                <a:solidFill>
                  <a:srgbClr val="121312"/>
                </a:solidFill>
                <a:latin typeface="Times New Roman"/>
                <a:cs typeface="Times New Roman"/>
              </a:rPr>
              <a:t>a</a:t>
            </a:r>
            <a:r>
              <a:rPr sz="2000" spc="60" dirty="0">
                <a:solidFill>
                  <a:srgbClr val="121312"/>
                </a:solidFill>
                <a:latin typeface="Times New Roman"/>
                <a:cs typeface="Times New Roman"/>
              </a:rPr>
              <a:t> </a:t>
            </a:r>
            <a:r>
              <a:rPr sz="2000" dirty="0">
                <a:solidFill>
                  <a:srgbClr val="121312"/>
                </a:solidFill>
                <a:latin typeface="Times New Roman"/>
                <a:cs typeface="Times New Roman"/>
              </a:rPr>
              <a:t>paper</a:t>
            </a:r>
            <a:r>
              <a:rPr sz="2000" spc="75" dirty="0">
                <a:solidFill>
                  <a:srgbClr val="121312"/>
                </a:solidFill>
                <a:latin typeface="Times New Roman"/>
                <a:cs typeface="Times New Roman"/>
              </a:rPr>
              <a:t> </a:t>
            </a:r>
            <a:r>
              <a:rPr sz="2000" dirty="0">
                <a:solidFill>
                  <a:srgbClr val="121312"/>
                </a:solidFill>
                <a:latin typeface="Times New Roman"/>
                <a:cs typeface="Times New Roman"/>
              </a:rPr>
              <a:t>to</a:t>
            </a:r>
            <a:r>
              <a:rPr sz="2000" spc="80" dirty="0">
                <a:solidFill>
                  <a:srgbClr val="121312"/>
                </a:solidFill>
                <a:latin typeface="Times New Roman"/>
                <a:cs typeface="Times New Roman"/>
              </a:rPr>
              <a:t> </a:t>
            </a:r>
            <a:r>
              <a:rPr sz="2000" dirty="0">
                <a:solidFill>
                  <a:srgbClr val="121312"/>
                </a:solidFill>
                <a:latin typeface="Times New Roman"/>
                <a:cs typeface="Times New Roman"/>
              </a:rPr>
              <a:t>two</a:t>
            </a:r>
            <a:r>
              <a:rPr sz="2000" spc="80" dirty="0">
                <a:solidFill>
                  <a:srgbClr val="121312"/>
                </a:solidFill>
                <a:latin typeface="Times New Roman"/>
                <a:cs typeface="Times New Roman"/>
              </a:rPr>
              <a:t> </a:t>
            </a:r>
            <a:r>
              <a:rPr sz="2000" dirty="0">
                <a:solidFill>
                  <a:srgbClr val="121312"/>
                </a:solidFill>
                <a:latin typeface="Times New Roman"/>
                <a:cs typeface="Times New Roman"/>
              </a:rPr>
              <a:t>forums</a:t>
            </a:r>
            <a:r>
              <a:rPr sz="2000" spc="75" dirty="0">
                <a:solidFill>
                  <a:srgbClr val="121312"/>
                </a:solidFill>
                <a:latin typeface="Times New Roman"/>
                <a:cs typeface="Times New Roman"/>
              </a:rPr>
              <a:t> </a:t>
            </a:r>
            <a:r>
              <a:rPr sz="2000" dirty="0">
                <a:solidFill>
                  <a:srgbClr val="121312"/>
                </a:solidFill>
                <a:latin typeface="Times New Roman"/>
                <a:cs typeface="Times New Roman"/>
              </a:rPr>
              <a:t>simultaneously.</a:t>
            </a:r>
            <a:r>
              <a:rPr sz="2000" spc="80" dirty="0">
                <a:solidFill>
                  <a:srgbClr val="121312"/>
                </a:solidFill>
                <a:latin typeface="Times New Roman"/>
                <a:cs typeface="Times New Roman"/>
              </a:rPr>
              <a:t> </a:t>
            </a:r>
            <a:r>
              <a:rPr sz="2000" dirty="0">
                <a:solidFill>
                  <a:srgbClr val="121312"/>
                </a:solidFill>
                <a:latin typeface="Times New Roman"/>
                <a:cs typeface="Times New Roman"/>
              </a:rPr>
              <a:t>The</a:t>
            </a:r>
            <a:r>
              <a:rPr sz="2000" spc="85" dirty="0">
                <a:solidFill>
                  <a:srgbClr val="121312"/>
                </a:solidFill>
                <a:latin typeface="Times New Roman"/>
                <a:cs typeface="Times New Roman"/>
              </a:rPr>
              <a:t> </a:t>
            </a:r>
            <a:r>
              <a:rPr sz="2000" dirty="0">
                <a:solidFill>
                  <a:srgbClr val="121312"/>
                </a:solidFill>
                <a:latin typeface="Times New Roman"/>
                <a:cs typeface="Times New Roman"/>
              </a:rPr>
              <a:t>motivation</a:t>
            </a:r>
            <a:r>
              <a:rPr sz="2000" spc="70" dirty="0">
                <a:solidFill>
                  <a:srgbClr val="121312"/>
                </a:solidFill>
                <a:latin typeface="Times New Roman"/>
                <a:cs typeface="Times New Roman"/>
              </a:rPr>
              <a:t> </a:t>
            </a:r>
            <a:r>
              <a:rPr sz="2000" dirty="0">
                <a:solidFill>
                  <a:srgbClr val="121312"/>
                </a:solidFill>
                <a:latin typeface="Times New Roman"/>
                <a:cs typeface="Times New Roman"/>
              </a:rPr>
              <a:t>is</a:t>
            </a:r>
            <a:r>
              <a:rPr sz="2000" spc="75" dirty="0">
                <a:solidFill>
                  <a:srgbClr val="121312"/>
                </a:solidFill>
                <a:latin typeface="Times New Roman"/>
                <a:cs typeface="Times New Roman"/>
              </a:rPr>
              <a:t> </a:t>
            </a:r>
            <a:r>
              <a:rPr sz="2000" dirty="0">
                <a:solidFill>
                  <a:srgbClr val="121312"/>
                </a:solidFill>
                <a:latin typeface="Times New Roman"/>
                <a:cs typeface="Times New Roman"/>
              </a:rPr>
              <a:t>to</a:t>
            </a:r>
            <a:r>
              <a:rPr sz="2000" spc="85" dirty="0">
                <a:solidFill>
                  <a:srgbClr val="121312"/>
                </a:solidFill>
                <a:latin typeface="Times New Roman"/>
                <a:cs typeface="Times New Roman"/>
              </a:rPr>
              <a:t> </a:t>
            </a:r>
            <a:r>
              <a:rPr sz="2000" dirty="0">
                <a:solidFill>
                  <a:srgbClr val="121312"/>
                </a:solidFill>
                <a:latin typeface="Times New Roman"/>
                <a:cs typeface="Times New Roman"/>
              </a:rPr>
              <a:t>increase</a:t>
            </a:r>
            <a:r>
              <a:rPr sz="2000" spc="65" dirty="0">
                <a:solidFill>
                  <a:srgbClr val="121312"/>
                </a:solidFill>
                <a:latin typeface="Times New Roman"/>
                <a:cs typeface="Times New Roman"/>
              </a:rPr>
              <a:t> </a:t>
            </a:r>
            <a:r>
              <a:rPr sz="2000" dirty="0">
                <a:solidFill>
                  <a:srgbClr val="121312"/>
                </a:solidFill>
                <a:latin typeface="Times New Roman"/>
                <a:cs typeface="Times New Roman"/>
              </a:rPr>
              <a:t>publication</a:t>
            </a:r>
            <a:r>
              <a:rPr sz="2000" spc="80" dirty="0">
                <a:solidFill>
                  <a:srgbClr val="121312"/>
                </a:solidFill>
                <a:latin typeface="Times New Roman"/>
                <a:cs typeface="Times New Roman"/>
              </a:rPr>
              <a:t> </a:t>
            </a:r>
            <a:r>
              <a:rPr sz="2000" dirty="0">
                <a:solidFill>
                  <a:srgbClr val="121312"/>
                </a:solidFill>
                <a:latin typeface="Times New Roman"/>
                <a:cs typeface="Times New Roman"/>
              </a:rPr>
              <a:t>possibility</a:t>
            </a:r>
            <a:r>
              <a:rPr sz="2000" spc="70" dirty="0">
                <a:solidFill>
                  <a:srgbClr val="121312"/>
                </a:solidFill>
                <a:latin typeface="Times New Roman"/>
                <a:cs typeface="Times New Roman"/>
              </a:rPr>
              <a:t> </a:t>
            </a:r>
            <a:r>
              <a:rPr sz="2000" spc="-25" dirty="0">
                <a:solidFill>
                  <a:srgbClr val="121312"/>
                </a:solidFill>
                <a:latin typeface="Times New Roman"/>
                <a:cs typeface="Times New Roman"/>
              </a:rPr>
              <a:t>and 	</a:t>
            </a:r>
            <a:r>
              <a:rPr sz="2000" dirty="0">
                <a:solidFill>
                  <a:srgbClr val="121312"/>
                </a:solidFill>
                <a:latin typeface="Times New Roman"/>
                <a:cs typeface="Times New Roman"/>
              </a:rPr>
              <a:t>possibly decrease</a:t>
            </a:r>
            <a:r>
              <a:rPr sz="2000" spc="10" dirty="0">
                <a:solidFill>
                  <a:srgbClr val="121312"/>
                </a:solidFill>
                <a:latin typeface="Times New Roman"/>
                <a:cs typeface="Times New Roman"/>
              </a:rPr>
              <a:t> </a:t>
            </a:r>
            <a:r>
              <a:rPr sz="2000" dirty="0">
                <a:solidFill>
                  <a:srgbClr val="121312"/>
                </a:solidFill>
                <a:latin typeface="Times New Roman"/>
                <a:cs typeface="Times New Roman"/>
              </a:rPr>
              <a:t>time</a:t>
            </a:r>
            <a:r>
              <a:rPr sz="2000" spc="15" dirty="0">
                <a:solidFill>
                  <a:srgbClr val="121312"/>
                </a:solidFill>
                <a:latin typeface="Times New Roman"/>
                <a:cs typeface="Times New Roman"/>
              </a:rPr>
              <a:t> </a:t>
            </a:r>
            <a:r>
              <a:rPr sz="2000" dirty="0">
                <a:solidFill>
                  <a:srgbClr val="121312"/>
                </a:solidFill>
                <a:latin typeface="Times New Roman"/>
                <a:cs typeface="Times New Roman"/>
              </a:rPr>
              <a:t>to</a:t>
            </a:r>
            <a:r>
              <a:rPr sz="2000" spc="10" dirty="0">
                <a:solidFill>
                  <a:srgbClr val="121312"/>
                </a:solidFill>
                <a:latin typeface="Times New Roman"/>
                <a:cs typeface="Times New Roman"/>
              </a:rPr>
              <a:t> </a:t>
            </a:r>
            <a:r>
              <a:rPr sz="2000" dirty="0">
                <a:solidFill>
                  <a:srgbClr val="121312"/>
                </a:solidFill>
                <a:latin typeface="Times New Roman"/>
                <a:cs typeface="Times New Roman"/>
              </a:rPr>
              <a:t>publication.</a:t>
            </a:r>
            <a:r>
              <a:rPr sz="2000" spc="10" dirty="0">
                <a:solidFill>
                  <a:srgbClr val="121312"/>
                </a:solidFill>
                <a:latin typeface="Times New Roman"/>
                <a:cs typeface="Times New Roman"/>
              </a:rPr>
              <a:t> </a:t>
            </a:r>
            <a:r>
              <a:rPr sz="2000" dirty="0">
                <a:solidFill>
                  <a:srgbClr val="121312"/>
                </a:solidFill>
                <a:latin typeface="Times New Roman"/>
                <a:cs typeface="Times New Roman"/>
              </a:rPr>
              <a:t>Reputed</a:t>
            </a:r>
            <a:r>
              <a:rPr sz="2000" spc="5" dirty="0">
                <a:solidFill>
                  <a:srgbClr val="121312"/>
                </a:solidFill>
                <a:latin typeface="Times New Roman"/>
                <a:cs typeface="Times New Roman"/>
              </a:rPr>
              <a:t> </a:t>
            </a:r>
            <a:r>
              <a:rPr sz="2000" dirty="0">
                <a:solidFill>
                  <a:srgbClr val="121312"/>
                </a:solidFill>
                <a:latin typeface="Times New Roman"/>
                <a:cs typeface="Times New Roman"/>
              </a:rPr>
              <a:t>journals</a:t>
            </a:r>
            <a:r>
              <a:rPr sz="2000" spc="5" dirty="0">
                <a:solidFill>
                  <a:srgbClr val="121312"/>
                </a:solidFill>
                <a:latin typeface="Times New Roman"/>
                <a:cs typeface="Times New Roman"/>
              </a:rPr>
              <a:t> </a:t>
            </a:r>
            <a:r>
              <a:rPr sz="2000" dirty="0">
                <a:solidFill>
                  <a:srgbClr val="121312"/>
                </a:solidFill>
                <a:latin typeface="Times New Roman"/>
                <a:cs typeface="Times New Roman"/>
              </a:rPr>
              <a:t>want</a:t>
            </a:r>
            <a:r>
              <a:rPr sz="2000" spc="15" dirty="0">
                <a:solidFill>
                  <a:srgbClr val="121312"/>
                </a:solidFill>
                <a:latin typeface="Times New Roman"/>
                <a:cs typeface="Times New Roman"/>
              </a:rPr>
              <a:t> </a:t>
            </a:r>
            <a:r>
              <a:rPr sz="2000" dirty="0">
                <a:solidFill>
                  <a:srgbClr val="121312"/>
                </a:solidFill>
                <a:latin typeface="Times New Roman"/>
                <a:cs typeface="Times New Roman"/>
              </a:rPr>
              <a:t>to</a:t>
            </a:r>
            <a:r>
              <a:rPr sz="2000" spc="5" dirty="0">
                <a:solidFill>
                  <a:srgbClr val="121312"/>
                </a:solidFill>
                <a:latin typeface="Times New Roman"/>
                <a:cs typeface="Times New Roman"/>
              </a:rPr>
              <a:t> </a:t>
            </a:r>
            <a:r>
              <a:rPr sz="2000" dirty="0">
                <a:solidFill>
                  <a:srgbClr val="121312"/>
                </a:solidFill>
                <a:latin typeface="Times New Roman"/>
                <a:cs typeface="Times New Roman"/>
              </a:rPr>
              <a:t>publish</a:t>
            </a:r>
            <a:r>
              <a:rPr sz="2000" spc="15" dirty="0">
                <a:solidFill>
                  <a:srgbClr val="121312"/>
                </a:solidFill>
                <a:latin typeface="Times New Roman"/>
                <a:cs typeface="Times New Roman"/>
              </a:rPr>
              <a:t> </a:t>
            </a:r>
            <a:r>
              <a:rPr sz="2000" dirty="0">
                <a:solidFill>
                  <a:srgbClr val="121312"/>
                </a:solidFill>
                <a:latin typeface="Times New Roman"/>
                <a:cs typeface="Times New Roman"/>
              </a:rPr>
              <a:t>original papers,</a:t>
            </a:r>
            <a:r>
              <a:rPr sz="2000" spc="20" dirty="0">
                <a:solidFill>
                  <a:srgbClr val="121312"/>
                </a:solidFill>
                <a:latin typeface="Times New Roman"/>
                <a:cs typeface="Times New Roman"/>
              </a:rPr>
              <a:t> </a:t>
            </a:r>
            <a:r>
              <a:rPr sz="2000" dirty="0">
                <a:solidFill>
                  <a:srgbClr val="121312"/>
                </a:solidFill>
                <a:latin typeface="Times New Roman"/>
                <a:cs typeface="Times New Roman"/>
              </a:rPr>
              <a:t>i.e.,</a:t>
            </a:r>
            <a:r>
              <a:rPr sz="2000" spc="5" dirty="0">
                <a:solidFill>
                  <a:srgbClr val="121312"/>
                </a:solidFill>
                <a:latin typeface="Times New Roman"/>
                <a:cs typeface="Times New Roman"/>
              </a:rPr>
              <a:t> </a:t>
            </a:r>
            <a:r>
              <a:rPr sz="2000" spc="-10" dirty="0">
                <a:solidFill>
                  <a:srgbClr val="121312"/>
                </a:solidFill>
                <a:latin typeface="Times New Roman"/>
                <a:cs typeface="Times New Roman"/>
              </a:rPr>
              <a:t>papers 	</a:t>
            </a:r>
            <a:r>
              <a:rPr sz="2000" dirty="0">
                <a:solidFill>
                  <a:srgbClr val="121312"/>
                </a:solidFill>
                <a:latin typeface="Times New Roman"/>
                <a:cs typeface="Times New Roman"/>
              </a:rPr>
              <a:t>which</a:t>
            </a:r>
            <a:r>
              <a:rPr sz="2000" spc="-15" dirty="0">
                <a:solidFill>
                  <a:srgbClr val="121312"/>
                </a:solidFill>
                <a:latin typeface="Times New Roman"/>
                <a:cs typeface="Times New Roman"/>
              </a:rPr>
              <a:t> </a:t>
            </a:r>
            <a:r>
              <a:rPr sz="2000" dirty="0">
                <a:solidFill>
                  <a:srgbClr val="121312"/>
                </a:solidFill>
                <a:latin typeface="Times New Roman"/>
                <a:cs typeface="Times New Roman"/>
              </a:rPr>
              <a:t>have</a:t>
            </a:r>
            <a:r>
              <a:rPr sz="2000" spc="-20" dirty="0">
                <a:solidFill>
                  <a:srgbClr val="121312"/>
                </a:solidFill>
                <a:latin typeface="Times New Roman"/>
                <a:cs typeface="Times New Roman"/>
              </a:rPr>
              <a:t> </a:t>
            </a:r>
            <a:r>
              <a:rPr sz="2000" dirty="0">
                <a:solidFill>
                  <a:srgbClr val="121312"/>
                </a:solidFill>
                <a:latin typeface="Times New Roman"/>
                <a:cs typeface="Times New Roman"/>
              </a:rPr>
              <a:t>not</a:t>
            </a:r>
            <a:r>
              <a:rPr sz="2000" spc="-25" dirty="0">
                <a:solidFill>
                  <a:srgbClr val="121312"/>
                </a:solidFill>
                <a:latin typeface="Times New Roman"/>
                <a:cs typeface="Times New Roman"/>
              </a:rPr>
              <a:t> </a:t>
            </a:r>
            <a:r>
              <a:rPr sz="2000" dirty="0">
                <a:solidFill>
                  <a:srgbClr val="121312"/>
                </a:solidFill>
                <a:latin typeface="Times New Roman"/>
                <a:cs typeface="Times New Roman"/>
              </a:rPr>
              <a:t>appeared</a:t>
            </a:r>
            <a:r>
              <a:rPr sz="2000" spc="-25" dirty="0">
                <a:solidFill>
                  <a:srgbClr val="121312"/>
                </a:solidFill>
                <a:latin typeface="Times New Roman"/>
                <a:cs typeface="Times New Roman"/>
              </a:rPr>
              <a:t> </a:t>
            </a:r>
            <a:r>
              <a:rPr sz="2000" dirty="0">
                <a:solidFill>
                  <a:srgbClr val="121312"/>
                </a:solidFill>
                <a:latin typeface="Times New Roman"/>
                <a:cs typeface="Times New Roman"/>
              </a:rPr>
              <a:t>else-</a:t>
            </a:r>
            <a:r>
              <a:rPr sz="2000" spc="-20" dirty="0">
                <a:solidFill>
                  <a:srgbClr val="121312"/>
                </a:solidFill>
                <a:latin typeface="Times New Roman"/>
                <a:cs typeface="Times New Roman"/>
              </a:rPr>
              <a:t> </a:t>
            </a:r>
            <a:r>
              <a:rPr sz="2000" dirty="0">
                <a:solidFill>
                  <a:srgbClr val="121312"/>
                </a:solidFill>
                <a:latin typeface="Times New Roman"/>
                <a:cs typeface="Times New Roman"/>
              </a:rPr>
              <a:t>where,</a:t>
            </a:r>
            <a:r>
              <a:rPr sz="2000" spc="-15" dirty="0">
                <a:solidFill>
                  <a:srgbClr val="121312"/>
                </a:solidFill>
                <a:latin typeface="Times New Roman"/>
                <a:cs typeface="Times New Roman"/>
              </a:rPr>
              <a:t> </a:t>
            </a:r>
            <a:r>
              <a:rPr sz="2000" dirty="0">
                <a:solidFill>
                  <a:srgbClr val="121312"/>
                </a:solidFill>
                <a:latin typeface="Times New Roman"/>
                <a:cs typeface="Times New Roman"/>
              </a:rPr>
              <a:t>and</a:t>
            </a:r>
            <a:r>
              <a:rPr sz="2000" spc="-10" dirty="0">
                <a:solidFill>
                  <a:srgbClr val="121312"/>
                </a:solidFill>
                <a:latin typeface="Times New Roman"/>
                <a:cs typeface="Times New Roman"/>
              </a:rPr>
              <a:t> </a:t>
            </a:r>
            <a:r>
              <a:rPr sz="2000" dirty="0">
                <a:solidFill>
                  <a:srgbClr val="121312"/>
                </a:solidFill>
                <a:latin typeface="Times New Roman"/>
                <a:cs typeface="Times New Roman"/>
              </a:rPr>
              <a:t>strongly</a:t>
            </a:r>
            <a:r>
              <a:rPr sz="2000" spc="-35" dirty="0">
                <a:solidFill>
                  <a:srgbClr val="121312"/>
                </a:solidFill>
                <a:latin typeface="Times New Roman"/>
                <a:cs typeface="Times New Roman"/>
              </a:rPr>
              <a:t> </a:t>
            </a:r>
            <a:r>
              <a:rPr sz="2000" dirty="0">
                <a:solidFill>
                  <a:srgbClr val="121312"/>
                </a:solidFill>
                <a:latin typeface="Times New Roman"/>
                <a:cs typeface="Times New Roman"/>
              </a:rPr>
              <a:t>discourage</a:t>
            </a:r>
            <a:r>
              <a:rPr sz="2000" spc="-40" dirty="0">
                <a:solidFill>
                  <a:srgbClr val="121312"/>
                </a:solidFill>
                <a:latin typeface="Times New Roman"/>
                <a:cs typeface="Times New Roman"/>
              </a:rPr>
              <a:t> </a:t>
            </a:r>
            <a:r>
              <a:rPr sz="2000" dirty="0">
                <a:solidFill>
                  <a:srgbClr val="121312"/>
                </a:solidFill>
                <a:latin typeface="Times New Roman"/>
                <a:cs typeface="Times New Roman"/>
              </a:rPr>
              <a:t>double</a:t>
            </a:r>
            <a:r>
              <a:rPr sz="2000" spc="-35" dirty="0">
                <a:solidFill>
                  <a:srgbClr val="121312"/>
                </a:solidFill>
                <a:latin typeface="Times New Roman"/>
                <a:cs typeface="Times New Roman"/>
              </a:rPr>
              <a:t> </a:t>
            </a:r>
            <a:r>
              <a:rPr sz="2000" spc="-10" dirty="0">
                <a:solidFill>
                  <a:srgbClr val="121312"/>
                </a:solidFill>
                <a:latin typeface="Times New Roman"/>
                <a:cs typeface="Times New Roman"/>
              </a:rPr>
              <a:t>submission.</a:t>
            </a:r>
            <a:endParaRPr sz="2000" dirty="0">
              <a:latin typeface="Times New Roman"/>
              <a:cs typeface="Times New Roman"/>
            </a:endParaRPr>
          </a:p>
        </p:txBody>
      </p:sp>
    </p:spTree>
    <p:extLst>
      <p:ext uri="{BB962C8B-B14F-4D97-AF65-F5344CB8AC3E}">
        <p14:creationId xmlns:p14="http://schemas.microsoft.com/office/powerpoint/2010/main" val="7778398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2435" y="1158240"/>
            <a:ext cx="10072116" cy="4556756"/>
          </a:xfrm>
          <a:prstGeom prst="rect">
            <a:avLst/>
          </a:prstGeom>
        </p:spPr>
      </p:pic>
    </p:spTree>
    <p:extLst>
      <p:ext uri="{BB962C8B-B14F-4D97-AF65-F5344CB8AC3E}">
        <p14:creationId xmlns:p14="http://schemas.microsoft.com/office/powerpoint/2010/main" val="914867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6939" y="1837690"/>
            <a:ext cx="7100570" cy="4046854"/>
          </a:xfrm>
          <a:prstGeom prst="rect">
            <a:avLst/>
          </a:prstGeom>
        </p:spPr>
        <p:txBody>
          <a:bodyPr vert="horz" wrap="square" lIns="0" tIns="12700" rIns="0" bIns="0" rtlCol="0">
            <a:spAutoFit/>
          </a:bodyPr>
          <a:lstStyle/>
          <a:p>
            <a:pPr marL="4582160">
              <a:lnSpc>
                <a:spcPct val="100000"/>
              </a:lnSpc>
              <a:spcBef>
                <a:spcPts val="100"/>
              </a:spcBef>
            </a:pPr>
            <a:r>
              <a:rPr sz="1800" b="1" u="sng" spc="-10" dirty="0">
                <a:uFill>
                  <a:solidFill>
                    <a:srgbClr val="000000"/>
                  </a:solidFill>
                </a:uFill>
                <a:latin typeface="Times New Roman"/>
                <a:cs typeface="Times New Roman"/>
              </a:rPr>
              <a:t>MODULE-</a:t>
            </a:r>
            <a:r>
              <a:rPr sz="1800" b="1" u="sng" spc="-50" dirty="0">
                <a:uFill>
                  <a:solidFill>
                    <a:srgbClr val="000000"/>
                  </a:solidFill>
                </a:uFill>
                <a:latin typeface="Times New Roman"/>
                <a:cs typeface="Times New Roman"/>
              </a:rPr>
              <a:t>I</a:t>
            </a:r>
            <a:endParaRPr sz="1800">
              <a:latin typeface="Times New Roman"/>
              <a:cs typeface="Times New Roman"/>
            </a:endParaRPr>
          </a:p>
          <a:p>
            <a:pPr marL="355600" indent="-342900">
              <a:lnSpc>
                <a:spcPct val="100000"/>
              </a:lnSpc>
              <a:spcBef>
                <a:spcPts val="1740"/>
              </a:spcBef>
              <a:buAutoNum type="arabicPeriod"/>
              <a:tabLst>
                <a:tab pos="355600" algn="l"/>
              </a:tabLst>
            </a:pPr>
            <a:r>
              <a:rPr sz="1800" dirty="0">
                <a:latin typeface="Times New Roman"/>
                <a:cs typeface="Times New Roman"/>
              </a:rPr>
              <a:t>What</a:t>
            </a:r>
            <a:r>
              <a:rPr sz="1800" spc="-35" dirty="0">
                <a:latin typeface="Times New Roman"/>
                <a:cs typeface="Times New Roman"/>
              </a:rPr>
              <a:t> </a:t>
            </a:r>
            <a:r>
              <a:rPr sz="1800" dirty="0">
                <a:latin typeface="Times New Roman"/>
                <a:cs typeface="Times New Roman"/>
              </a:rPr>
              <a:t>is</a:t>
            </a:r>
            <a:r>
              <a:rPr sz="1800" spc="-30" dirty="0">
                <a:latin typeface="Times New Roman"/>
                <a:cs typeface="Times New Roman"/>
              </a:rPr>
              <a:t> </a:t>
            </a:r>
            <a:r>
              <a:rPr sz="1800" spc="-10" dirty="0">
                <a:latin typeface="Times New Roman"/>
                <a:cs typeface="Times New Roman"/>
              </a:rPr>
              <a:t>Research?</a:t>
            </a:r>
            <a:r>
              <a:rPr sz="1800" spc="-85" dirty="0">
                <a:latin typeface="Times New Roman"/>
                <a:cs typeface="Times New Roman"/>
              </a:rPr>
              <a:t> </a:t>
            </a:r>
            <a:r>
              <a:rPr sz="1800" dirty="0">
                <a:latin typeface="Times New Roman"/>
                <a:cs typeface="Times New Roman"/>
              </a:rPr>
              <a:t>With</a:t>
            </a:r>
            <a:r>
              <a:rPr sz="1800" spc="-30" dirty="0">
                <a:latin typeface="Times New Roman"/>
                <a:cs typeface="Times New Roman"/>
              </a:rPr>
              <a:t> </a:t>
            </a:r>
            <a:r>
              <a:rPr sz="1800" dirty="0">
                <a:latin typeface="Times New Roman"/>
                <a:cs typeface="Times New Roman"/>
              </a:rPr>
              <a:t>the</a:t>
            </a:r>
            <a:r>
              <a:rPr sz="1800" spc="-30" dirty="0">
                <a:latin typeface="Times New Roman"/>
                <a:cs typeface="Times New Roman"/>
              </a:rPr>
              <a:t> </a:t>
            </a:r>
            <a:r>
              <a:rPr sz="1800" dirty="0">
                <a:latin typeface="Times New Roman"/>
                <a:cs typeface="Times New Roman"/>
              </a:rPr>
              <a:t>help</a:t>
            </a:r>
            <a:r>
              <a:rPr sz="1800" spc="-40" dirty="0">
                <a:latin typeface="Times New Roman"/>
                <a:cs typeface="Times New Roman"/>
              </a:rPr>
              <a:t> </a:t>
            </a:r>
            <a:r>
              <a:rPr sz="1800" dirty="0">
                <a:latin typeface="Times New Roman"/>
                <a:cs typeface="Times New Roman"/>
              </a:rPr>
              <a:t>of</a:t>
            </a:r>
            <a:r>
              <a:rPr sz="1800" spc="-35" dirty="0">
                <a:latin typeface="Times New Roman"/>
                <a:cs typeface="Times New Roman"/>
              </a:rPr>
              <a:t> </a:t>
            </a:r>
            <a:r>
              <a:rPr sz="1800" dirty="0">
                <a:latin typeface="Times New Roman"/>
                <a:cs typeface="Times New Roman"/>
              </a:rPr>
              <a:t>neat</a:t>
            </a:r>
            <a:r>
              <a:rPr sz="1800" spc="-30" dirty="0">
                <a:latin typeface="Times New Roman"/>
                <a:cs typeface="Times New Roman"/>
              </a:rPr>
              <a:t> </a:t>
            </a:r>
            <a:r>
              <a:rPr sz="1800" dirty="0">
                <a:latin typeface="Times New Roman"/>
                <a:cs typeface="Times New Roman"/>
              </a:rPr>
              <a:t>diagram</a:t>
            </a:r>
            <a:r>
              <a:rPr sz="1800" spc="-45" dirty="0">
                <a:latin typeface="Times New Roman"/>
                <a:cs typeface="Times New Roman"/>
              </a:rPr>
              <a:t> </a:t>
            </a:r>
            <a:r>
              <a:rPr sz="1800" dirty="0">
                <a:latin typeface="Times New Roman"/>
                <a:cs typeface="Times New Roman"/>
              </a:rPr>
              <a:t>explain</a:t>
            </a:r>
            <a:r>
              <a:rPr sz="1800" spc="-50" dirty="0">
                <a:latin typeface="Times New Roman"/>
                <a:cs typeface="Times New Roman"/>
              </a:rPr>
              <a:t> </a:t>
            </a:r>
            <a:r>
              <a:rPr sz="1800" dirty="0">
                <a:latin typeface="Times New Roman"/>
                <a:cs typeface="Times New Roman"/>
              </a:rPr>
              <a:t>Research</a:t>
            </a:r>
            <a:r>
              <a:rPr sz="1800" spc="-45" dirty="0">
                <a:latin typeface="Times New Roman"/>
                <a:cs typeface="Times New Roman"/>
              </a:rPr>
              <a:t> </a:t>
            </a:r>
            <a:r>
              <a:rPr sz="1800" spc="-20" dirty="0">
                <a:latin typeface="Times New Roman"/>
                <a:cs typeface="Times New Roman"/>
              </a:rPr>
              <a:t>Flow?</a:t>
            </a:r>
            <a:endParaRPr sz="1800">
              <a:latin typeface="Times New Roman"/>
              <a:cs typeface="Times New Roman"/>
            </a:endParaRPr>
          </a:p>
          <a:p>
            <a:pPr marL="355600" indent="-342900">
              <a:lnSpc>
                <a:spcPct val="100000"/>
              </a:lnSpc>
              <a:spcBef>
                <a:spcPts val="925"/>
              </a:spcBef>
              <a:buAutoNum type="arabicPeriod"/>
              <a:tabLst>
                <a:tab pos="355600" algn="l"/>
              </a:tabLst>
            </a:pPr>
            <a:r>
              <a:rPr sz="1800" dirty="0">
                <a:latin typeface="Times New Roman"/>
                <a:cs typeface="Times New Roman"/>
              </a:rPr>
              <a:t>Explain</a:t>
            </a:r>
            <a:r>
              <a:rPr sz="1800" spc="-55" dirty="0">
                <a:latin typeface="Times New Roman"/>
                <a:cs typeface="Times New Roman"/>
              </a:rPr>
              <a:t> </a:t>
            </a:r>
            <a:r>
              <a:rPr sz="1800" dirty="0">
                <a:latin typeface="Times New Roman"/>
                <a:cs typeface="Times New Roman"/>
              </a:rPr>
              <a:t>categories</a:t>
            </a:r>
            <a:r>
              <a:rPr sz="1800" spc="-60" dirty="0">
                <a:latin typeface="Times New Roman"/>
                <a:cs typeface="Times New Roman"/>
              </a:rPr>
              <a:t> </a:t>
            </a:r>
            <a:r>
              <a:rPr sz="1800" dirty="0">
                <a:latin typeface="Times New Roman"/>
                <a:cs typeface="Times New Roman"/>
              </a:rPr>
              <a:t>of</a:t>
            </a:r>
            <a:r>
              <a:rPr sz="1800" spc="-30" dirty="0">
                <a:latin typeface="Times New Roman"/>
                <a:cs typeface="Times New Roman"/>
              </a:rPr>
              <a:t> </a:t>
            </a:r>
            <a:r>
              <a:rPr sz="1800" dirty="0">
                <a:latin typeface="Times New Roman"/>
                <a:cs typeface="Times New Roman"/>
              </a:rPr>
              <a:t>knowledge</a:t>
            </a:r>
            <a:r>
              <a:rPr sz="1800" spc="-45" dirty="0">
                <a:latin typeface="Times New Roman"/>
                <a:cs typeface="Times New Roman"/>
              </a:rPr>
              <a:t> </a:t>
            </a:r>
            <a:r>
              <a:rPr sz="1800" dirty="0">
                <a:latin typeface="Times New Roman"/>
                <a:cs typeface="Times New Roman"/>
              </a:rPr>
              <a:t>research</a:t>
            </a:r>
            <a:r>
              <a:rPr sz="1800" spc="-45" dirty="0">
                <a:latin typeface="Times New Roman"/>
                <a:cs typeface="Times New Roman"/>
              </a:rPr>
              <a:t> </a:t>
            </a:r>
            <a:r>
              <a:rPr sz="1800" dirty="0">
                <a:latin typeface="Times New Roman"/>
                <a:cs typeface="Times New Roman"/>
              </a:rPr>
              <a:t>with</a:t>
            </a:r>
            <a:r>
              <a:rPr sz="1800" spc="-35" dirty="0">
                <a:latin typeface="Times New Roman"/>
                <a:cs typeface="Times New Roman"/>
              </a:rPr>
              <a:t> </a:t>
            </a:r>
            <a:r>
              <a:rPr sz="1800" dirty="0">
                <a:latin typeface="Times New Roman"/>
                <a:cs typeface="Times New Roman"/>
              </a:rPr>
              <a:t>a</a:t>
            </a:r>
            <a:r>
              <a:rPr sz="1800" spc="-35" dirty="0">
                <a:latin typeface="Times New Roman"/>
                <a:cs typeface="Times New Roman"/>
              </a:rPr>
              <a:t> </a:t>
            </a:r>
            <a:r>
              <a:rPr sz="1800" spc="-10" dirty="0">
                <a:latin typeface="Times New Roman"/>
                <a:cs typeface="Times New Roman"/>
              </a:rPr>
              <a:t>diagram?</a:t>
            </a:r>
            <a:endParaRPr sz="1800">
              <a:latin typeface="Times New Roman"/>
              <a:cs typeface="Times New Roman"/>
            </a:endParaRPr>
          </a:p>
          <a:p>
            <a:pPr marL="355600" indent="-342900">
              <a:lnSpc>
                <a:spcPct val="100000"/>
              </a:lnSpc>
              <a:spcBef>
                <a:spcPts val="935"/>
              </a:spcBef>
              <a:buAutoNum type="arabicPeriod"/>
              <a:tabLst>
                <a:tab pos="355600" algn="l"/>
              </a:tabLst>
            </a:pPr>
            <a:r>
              <a:rPr sz="1800" dirty="0">
                <a:latin typeface="Times New Roman"/>
                <a:cs typeface="Times New Roman"/>
              </a:rPr>
              <a:t>Mention</a:t>
            </a:r>
            <a:r>
              <a:rPr sz="1800" spc="-40" dirty="0">
                <a:latin typeface="Times New Roman"/>
                <a:cs typeface="Times New Roman"/>
              </a:rPr>
              <a:t> </a:t>
            </a:r>
            <a:r>
              <a:rPr sz="1800" dirty="0">
                <a:latin typeface="Times New Roman"/>
                <a:cs typeface="Times New Roman"/>
              </a:rPr>
              <a:t>and</a:t>
            </a:r>
            <a:r>
              <a:rPr sz="1800" spc="-30" dirty="0">
                <a:latin typeface="Times New Roman"/>
                <a:cs typeface="Times New Roman"/>
              </a:rPr>
              <a:t> </a:t>
            </a:r>
            <a:r>
              <a:rPr sz="1800" dirty="0">
                <a:latin typeface="Times New Roman"/>
                <a:cs typeface="Times New Roman"/>
              </a:rPr>
              <a:t>explain</a:t>
            </a:r>
            <a:r>
              <a:rPr sz="1800" spc="-50" dirty="0">
                <a:latin typeface="Times New Roman"/>
                <a:cs typeface="Times New Roman"/>
              </a:rPr>
              <a:t> </a:t>
            </a:r>
            <a:r>
              <a:rPr sz="1800" dirty="0">
                <a:latin typeface="Times New Roman"/>
                <a:cs typeface="Times New Roman"/>
              </a:rPr>
              <a:t>the</a:t>
            </a:r>
            <a:r>
              <a:rPr sz="1800" spc="-30" dirty="0">
                <a:latin typeface="Times New Roman"/>
                <a:cs typeface="Times New Roman"/>
              </a:rPr>
              <a:t> </a:t>
            </a:r>
            <a:r>
              <a:rPr sz="1800" dirty="0">
                <a:latin typeface="Times New Roman"/>
                <a:cs typeface="Times New Roman"/>
              </a:rPr>
              <a:t>objective</a:t>
            </a:r>
            <a:r>
              <a:rPr sz="1800" spc="-45" dirty="0">
                <a:latin typeface="Times New Roman"/>
                <a:cs typeface="Times New Roman"/>
              </a:rPr>
              <a:t> </a:t>
            </a:r>
            <a:r>
              <a:rPr sz="1800" dirty="0">
                <a:latin typeface="Times New Roman"/>
                <a:cs typeface="Times New Roman"/>
              </a:rPr>
              <a:t>of</a:t>
            </a:r>
            <a:r>
              <a:rPr sz="1800" spc="-30" dirty="0">
                <a:latin typeface="Times New Roman"/>
                <a:cs typeface="Times New Roman"/>
              </a:rPr>
              <a:t> </a:t>
            </a:r>
            <a:r>
              <a:rPr sz="1800" dirty="0">
                <a:latin typeface="Times New Roman"/>
                <a:cs typeface="Times New Roman"/>
              </a:rPr>
              <a:t>Engineering</a:t>
            </a:r>
            <a:r>
              <a:rPr sz="1800" spc="-50" dirty="0">
                <a:latin typeface="Times New Roman"/>
                <a:cs typeface="Times New Roman"/>
              </a:rPr>
              <a:t> </a:t>
            </a:r>
            <a:r>
              <a:rPr sz="1800" spc="-10" dirty="0">
                <a:latin typeface="Times New Roman"/>
                <a:cs typeface="Times New Roman"/>
              </a:rPr>
              <a:t>Research?</a:t>
            </a:r>
            <a:endParaRPr sz="1800">
              <a:latin typeface="Times New Roman"/>
              <a:cs typeface="Times New Roman"/>
            </a:endParaRPr>
          </a:p>
          <a:p>
            <a:pPr marL="355600" indent="-342900">
              <a:lnSpc>
                <a:spcPct val="100000"/>
              </a:lnSpc>
              <a:spcBef>
                <a:spcPts val="935"/>
              </a:spcBef>
              <a:buAutoNum type="arabicPeriod"/>
              <a:tabLst>
                <a:tab pos="355600" algn="l"/>
              </a:tabLst>
            </a:pPr>
            <a:r>
              <a:rPr sz="1800" dirty="0">
                <a:latin typeface="Times New Roman"/>
                <a:cs typeface="Times New Roman"/>
              </a:rPr>
              <a:t>Explain</a:t>
            </a:r>
            <a:r>
              <a:rPr sz="1800" spc="-55" dirty="0">
                <a:latin typeface="Times New Roman"/>
                <a:cs typeface="Times New Roman"/>
              </a:rPr>
              <a:t> </a:t>
            </a:r>
            <a:r>
              <a:rPr sz="1800" dirty="0">
                <a:latin typeface="Times New Roman"/>
                <a:cs typeface="Times New Roman"/>
              </a:rPr>
              <a:t>the</a:t>
            </a:r>
            <a:r>
              <a:rPr sz="1800" spc="-35" dirty="0">
                <a:latin typeface="Times New Roman"/>
                <a:cs typeface="Times New Roman"/>
              </a:rPr>
              <a:t> </a:t>
            </a:r>
            <a:r>
              <a:rPr sz="1800" dirty="0">
                <a:latin typeface="Times New Roman"/>
                <a:cs typeface="Times New Roman"/>
              </a:rPr>
              <a:t>motivation</a:t>
            </a:r>
            <a:r>
              <a:rPr sz="1800" spc="-35" dirty="0">
                <a:latin typeface="Times New Roman"/>
                <a:cs typeface="Times New Roman"/>
              </a:rPr>
              <a:t> </a:t>
            </a:r>
            <a:r>
              <a:rPr sz="1800" dirty="0">
                <a:latin typeface="Times New Roman"/>
                <a:cs typeface="Times New Roman"/>
              </a:rPr>
              <a:t>of</a:t>
            </a:r>
            <a:r>
              <a:rPr sz="1800" spc="-45" dirty="0">
                <a:latin typeface="Times New Roman"/>
                <a:cs typeface="Times New Roman"/>
              </a:rPr>
              <a:t> </a:t>
            </a:r>
            <a:r>
              <a:rPr sz="1800" dirty="0">
                <a:latin typeface="Times New Roman"/>
                <a:cs typeface="Times New Roman"/>
              </a:rPr>
              <a:t>Engineering</a:t>
            </a:r>
            <a:r>
              <a:rPr sz="1800" spc="-50" dirty="0">
                <a:latin typeface="Times New Roman"/>
                <a:cs typeface="Times New Roman"/>
              </a:rPr>
              <a:t> </a:t>
            </a:r>
            <a:r>
              <a:rPr sz="1800" spc="-10" dirty="0">
                <a:latin typeface="Times New Roman"/>
                <a:cs typeface="Times New Roman"/>
              </a:rPr>
              <a:t>Research?</a:t>
            </a:r>
            <a:endParaRPr sz="1800">
              <a:latin typeface="Times New Roman"/>
              <a:cs typeface="Times New Roman"/>
            </a:endParaRPr>
          </a:p>
          <a:p>
            <a:pPr marL="355600" indent="-342900">
              <a:lnSpc>
                <a:spcPct val="100000"/>
              </a:lnSpc>
              <a:spcBef>
                <a:spcPts val="940"/>
              </a:spcBef>
              <a:buAutoNum type="arabicPeriod"/>
              <a:tabLst>
                <a:tab pos="355600" algn="l"/>
              </a:tabLst>
            </a:pPr>
            <a:r>
              <a:rPr sz="1800" dirty="0">
                <a:latin typeface="Times New Roman"/>
                <a:cs typeface="Times New Roman"/>
              </a:rPr>
              <a:t>Mention</a:t>
            </a:r>
            <a:r>
              <a:rPr sz="1800" spc="-40" dirty="0">
                <a:latin typeface="Times New Roman"/>
                <a:cs typeface="Times New Roman"/>
              </a:rPr>
              <a:t> </a:t>
            </a:r>
            <a:r>
              <a:rPr sz="1800" dirty="0">
                <a:latin typeface="Times New Roman"/>
                <a:cs typeface="Times New Roman"/>
              </a:rPr>
              <a:t>the</a:t>
            </a:r>
            <a:r>
              <a:rPr sz="1800" spc="-25" dirty="0">
                <a:latin typeface="Times New Roman"/>
                <a:cs typeface="Times New Roman"/>
              </a:rPr>
              <a:t> </a:t>
            </a:r>
            <a:r>
              <a:rPr sz="1800" dirty="0">
                <a:latin typeface="Times New Roman"/>
                <a:cs typeface="Times New Roman"/>
              </a:rPr>
              <a:t>different</a:t>
            </a:r>
            <a:r>
              <a:rPr sz="1800" spc="-40" dirty="0">
                <a:latin typeface="Times New Roman"/>
                <a:cs typeface="Times New Roman"/>
              </a:rPr>
              <a:t> </a:t>
            </a:r>
            <a:r>
              <a:rPr sz="1800" dirty="0">
                <a:latin typeface="Times New Roman"/>
                <a:cs typeface="Times New Roman"/>
              </a:rPr>
              <a:t>types</a:t>
            </a:r>
            <a:r>
              <a:rPr sz="1800" spc="-55" dirty="0">
                <a:latin typeface="Times New Roman"/>
                <a:cs typeface="Times New Roman"/>
              </a:rPr>
              <a:t> </a:t>
            </a:r>
            <a:r>
              <a:rPr sz="1800" dirty="0">
                <a:latin typeface="Times New Roman"/>
                <a:cs typeface="Times New Roman"/>
              </a:rPr>
              <a:t>of</a:t>
            </a:r>
            <a:r>
              <a:rPr sz="1800" spc="-20" dirty="0">
                <a:latin typeface="Times New Roman"/>
                <a:cs typeface="Times New Roman"/>
              </a:rPr>
              <a:t> </a:t>
            </a:r>
            <a:r>
              <a:rPr sz="1800" spc="-10" dirty="0">
                <a:latin typeface="Times New Roman"/>
                <a:cs typeface="Times New Roman"/>
              </a:rPr>
              <a:t>Research?</a:t>
            </a:r>
            <a:endParaRPr sz="1800">
              <a:latin typeface="Times New Roman"/>
              <a:cs typeface="Times New Roman"/>
            </a:endParaRPr>
          </a:p>
          <a:p>
            <a:pPr marL="355600" indent="-342900">
              <a:lnSpc>
                <a:spcPct val="100000"/>
              </a:lnSpc>
              <a:spcBef>
                <a:spcPts val="935"/>
              </a:spcBef>
              <a:buAutoNum type="arabicPeriod"/>
              <a:tabLst>
                <a:tab pos="355600" algn="l"/>
              </a:tabLst>
            </a:pPr>
            <a:r>
              <a:rPr sz="1800" dirty="0">
                <a:latin typeface="Times New Roman"/>
                <a:cs typeface="Times New Roman"/>
              </a:rPr>
              <a:t>Explain</a:t>
            </a:r>
            <a:r>
              <a:rPr sz="1800" spc="-60" dirty="0">
                <a:latin typeface="Times New Roman"/>
                <a:cs typeface="Times New Roman"/>
              </a:rPr>
              <a:t> </a:t>
            </a:r>
            <a:r>
              <a:rPr sz="1800" dirty="0">
                <a:latin typeface="Times New Roman"/>
                <a:cs typeface="Times New Roman"/>
              </a:rPr>
              <a:t>analytical,</a:t>
            </a:r>
            <a:r>
              <a:rPr sz="1800" spc="-75" dirty="0">
                <a:latin typeface="Times New Roman"/>
                <a:cs typeface="Times New Roman"/>
              </a:rPr>
              <a:t> </a:t>
            </a:r>
            <a:r>
              <a:rPr sz="1800" dirty="0">
                <a:latin typeface="Times New Roman"/>
                <a:cs typeface="Times New Roman"/>
              </a:rPr>
              <a:t>descriptive,</a:t>
            </a:r>
            <a:r>
              <a:rPr sz="1800" spc="-70" dirty="0">
                <a:latin typeface="Times New Roman"/>
                <a:cs typeface="Times New Roman"/>
              </a:rPr>
              <a:t> </a:t>
            </a:r>
            <a:r>
              <a:rPr sz="1800" dirty="0">
                <a:latin typeface="Times New Roman"/>
                <a:cs typeface="Times New Roman"/>
              </a:rPr>
              <a:t>and</a:t>
            </a:r>
            <a:r>
              <a:rPr sz="1800" spc="-35" dirty="0">
                <a:latin typeface="Times New Roman"/>
                <a:cs typeface="Times New Roman"/>
              </a:rPr>
              <a:t> </a:t>
            </a:r>
            <a:r>
              <a:rPr sz="1800" dirty="0">
                <a:latin typeface="Times New Roman"/>
                <a:cs typeface="Times New Roman"/>
              </a:rPr>
              <a:t>applied</a:t>
            </a:r>
            <a:r>
              <a:rPr sz="1800" spc="-60" dirty="0">
                <a:latin typeface="Times New Roman"/>
                <a:cs typeface="Times New Roman"/>
              </a:rPr>
              <a:t> </a:t>
            </a:r>
            <a:r>
              <a:rPr sz="1800" spc="-10" dirty="0">
                <a:latin typeface="Times New Roman"/>
                <a:cs typeface="Times New Roman"/>
              </a:rPr>
              <a:t>research?</a:t>
            </a:r>
            <a:endParaRPr sz="1800">
              <a:latin typeface="Times New Roman"/>
              <a:cs typeface="Times New Roman"/>
            </a:endParaRPr>
          </a:p>
          <a:p>
            <a:pPr marL="355600" indent="-342900">
              <a:lnSpc>
                <a:spcPct val="100000"/>
              </a:lnSpc>
              <a:spcBef>
                <a:spcPts val="935"/>
              </a:spcBef>
              <a:buAutoNum type="arabicPeriod"/>
              <a:tabLst>
                <a:tab pos="355600" algn="l"/>
              </a:tabLst>
            </a:pPr>
            <a:r>
              <a:rPr sz="1800" dirty="0">
                <a:latin typeface="Times New Roman"/>
                <a:cs typeface="Times New Roman"/>
              </a:rPr>
              <a:t>What</a:t>
            </a:r>
            <a:r>
              <a:rPr sz="1800" spc="-40" dirty="0">
                <a:latin typeface="Times New Roman"/>
                <a:cs typeface="Times New Roman"/>
              </a:rPr>
              <a:t> </a:t>
            </a:r>
            <a:r>
              <a:rPr sz="1800" dirty="0">
                <a:latin typeface="Times New Roman"/>
                <a:cs typeface="Times New Roman"/>
              </a:rPr>
              <a:t>is</a:t>
            </a:r>
            <a:r>
              <a:rPr sz="1800" spc="-35" dirty="0">
                <a:latin typeface="Times New Roman"/>
                <a:cs typeface="Times New Roman"/>
              </a:rPr>
              <a:t> </a:t>
            </a:r>
            <a:r>
              <a:rPr sz="1800" dirty="0">
                <a:latin typeface="Times New Roman"/>
                <a:cs typeface="Times New Roman"/>
              </a:rPr>
              <a:t>Ethics?</a:t>
            </a:r>
            <a:r>
              <a:rPr sz="1800" spc="-50" dirty="0">
                <a:latin typeface="Times New Roman"/>
                <a:cs typeface="Times New Roman"/>
              </a:rPr>
              <a:t> </a:t>
            </a:r>
            <a:r>
              <a:rPr sz="1800" dirty="0">
                <a:latin typeface="Times New Roman"/>
                <a:cs typeface="Times New Roman"/>
              </a:rPr>
              <a:t>Explain</a:t>
            </a:r>
            <a:r>
              <a:rPr sz="1800" spc="-55" dirty="0">
                <a:latin typeface="Times New Roman"/>
                <a:cs typeface="Times New Roman"/>
              </a:rPr>
              <a:t> </a:t>
            </a:r>
            <a:r>
              <a:rPr sz="1800" dirty="0">
                <a:latin typeface="Times New Roman"/>
                <a:cs typeface="Times New Roman"/>
              </a:rPr>
              <a:t>Ethics</a:t>
            </a:r>
            <a:r>
              <a:rPr sz="1800" spc="-50" dirty="0">
                <a:latin typeface="Times New Roman"/>
                <a:cs typeface="Times New Roman"/>
              </a:rPr>
              <a:t> </a:t>
            </a:r>
            <a:r>
              <a:rPr sz="1800" dirty="0">
                <a:latin typeface="Times New Roman"/>
                <a:cs typeface="Times New Roman"/>
              </a:rPr>
              <a:t>in</a:t>
            </a:r>
            <a:r>
              <a:rPr sz="1800" spc="-35" dirty="0">
                <a:latin typeface="Times New Roman"/>
                <a:cs typeface="Times New Roman"/>
              </a:rPr>
              <a:t> </a:t>
            </a:r>
            <a:r>
              <a:rPr sz="1800" dirty="0">
                <a:latin typeface="Times New Roman"/>
                <a:cs typeface="Times New Roman"/>
              </a:rPr>
              <a:t>Engineering</a:t>
            </a:r>
            <a:r>
              <a:rPr sz="1800" spc="-50" dirty="0">
                <a:latin typeface="Times New Roman"/>
                <a:cs typeface="Times New Roman"/>
              </a:rPr>
              <a:t> </a:t>
            </a:r>
            <a:r>
              <a:rPr sz="1800" dirty="0">
                <a:latin typeface="Times New Roman"/>
                <a:cs typeface="Times New Roman"/>
              </a:rPr>
              <a:t>Research</a:t>
            </a:r>
            <a:r>
              <a:rPr sz="1800" spc="-50" dirty="0">
                <a:latin typeface="Times New Roman"/>
                <a:cs typeface="Times New Roman"/>
              </a:rPr>
              <a:t> </a:t>
            </a:r>
            <a:r>
              <a:rPr sz="1800" spc="-10" dirty="0">
                <a:latin typeface="Times New Roman"/>
                <a:cs typeface="Times New Roman"/>
              </a:rPr>
              <a:t>Practice?</a:t>
            </a:r>
            <a:endParaRPr sz="1800">
              <a:latin typeface="Times New Roman"/>
              <a:cs typeface="Times New Roman"/>
            </a:endParaRPr>
          </a:p>
          <a:p>
            <a:pPr marL="355600" indent="-342900">
              <a:lnSpc>
                <a:spcPct val="100000"/>
              </a:lnSpc>
              <a:spcBef>
                <a:spcPts val="975"/>
              </a:spcBef>
              <a:buAutoNum type="arabicPeriod"/>
              <a:tabLst>
                <a:tab pos="355600" algn="l"/>
              </a:tabLst>
            </a:pPr>
            <a:r>
              <a:rPr sz="1800" dirty="0">
                <a:latin typeface="Times New Roman"/>
                <a:cs typeface="Times New Roman"/>
              </a:rPr>
              <a:t>Explain</a:t>
            </a:r>
            <a:r>
              <a:rPr sz="1800" spc="-60" dirty="0">
                <a:latin typeface="Times New Roman"/>
                <a:cs typeface="Times New Roman"/>
              </a:rPr>
              <a:t> </a:t>
            </a:r>
            <a:r>
              <a:rPr sz="1800" dirty="0">
                <a:latin typeface="Times New Roman"/>
                <a:cs typeface="Times New Roman"/>
              </a:rPr>
              <a:t>different</a:t>
            </a:r>
            <a:r>
              <a:rPr sz="1800" spc="-40" dirty="0">
                <a:latin typeface="Times New Roman"/>
                <a:cs typeface="Times New Roman"/>
              </a:rPr>
              <a:t> </a:t>
            </a:r>
            <a:r>
              <a:rPr sz="1800" dirty="0">
                <a:latin typeface="Times New Roman"/>
                <a:cs typeface="Times New Roman"/>
              </a:rPr>
              <a:t>types</a:t>
            </a:r>
            <a:r>
              <a:rPr sz="1800" spc="-70" dirty="0">
                <a:latin typeface="Times New Roman"/>
                <a:cs typeface="Times New Roman"/>
              </a:rPr>
              <a:t> </a:t>
            </a:r>
            <a:r>
              <a:rPr sz="1800" dirty="0">
                <a:latin typeface="Times New Roman"/>
                <a:cs typeface="Times New Roman"/>
              </a:rPr>
              <a:t>of</a:t>
            </a:r>
            <a:r>
              <a:rPr sz="1800" spc="-40" dirty="0">
                <a:latin typeface="Times New Roman"/>
                <a:cs typeface="Times New Roman"/>
              </a:rPr>
              <a:t> </a:t>
            </a:r>
            <a:r>
              <a:rPr sz="1800" dirty="0">
                <a:latin typeface="Times New Roman"/>
                <a:cs typeface="Times New Roman"/>
              </a:rPr>
              <a:t>Research</a:t>
            </a:r>
            <a:r>
              <a:rPr sz="1800" spc="-50" dirty="0">
                <a:latin typeface="Times New Roman"/>
                <a:cs typeface="Times New Roman"/>
              </a:rPr>
              <a:t> </a:t>
            </a:r>
            <a:r>
              <a:rPr sz="1800" spc="-10" dirty="0">
                <a:latin typeface="Times New Roman"/>
                <a:cs typeface="Times New Roman"/>
              </a:rPr>
              <a:t>Misconduct?</a:t>
            </a:r>
            <a:endParaRPr sz="1800">
              <a:latin typeface="Times New Roman"/>
              <a:cs typeface="Times New Roman"/>
            </a:endParaRPr>
          </a:p>
          <a:p>
            <a:pPr marL="355600" indent="-342900">
              <a:lnSpc>
                <a:spcPct val="100000"/>
              </a:lnSpc>
              <a:spcBef>
                <a:spcPts val="1739"/>
              </a:spcBef>
              <a:buAutoNum type="arabicPeriod"/>
              <a:tabLst>
                <a:tab pos="355600" algn="l"/>
              </a:tabLst>
            </a:pPr>
            <a:r>
              <a:rPr sz="1800" dirty="0">
                <a:latin typeface="Times New Roman"/>
                <a:cs typeface="Times New Roman"/>
              </a:rPr>
              <a:t>What</a:t>
            </a:r>
            <a:r>
              <a:rPr sz="1800" spc="-30" dirty="0">
                <a:latin typeface="Times New Roman"/>
                <a:cs typeface="Times New Roman"/>
              </a:rPr>
              <a:t> </a:t>
            </a:r>
            <a:r>
              <a:rPr sz="1800" dirty="0">
                <a:latin typeface="Times New Roman"/>
                <a:cs typeface="Times New Roman"/>
              </a:rPr>
              <a:t>are</a:t>
            </a:r>
            <a:r>
              <a:rPr sz="1800" spc="-25" dirty="0">
                <a:latin typeface="Times New Roman"/>
                <a:cs typeface="Times New Roman"/>
              </a:rPr>
              <a:t> </a:t>
            </a:r>
            <a:r>
              <a:rPr sz="1800" dirty="0">
                <a:latin typeface="Times New Roman"/>
                <a:cs typeface="Times New Roman"/>
              </a:rPr>
              <a:t>the</a:t>
            </a:r>
            <a:r>
              <a:rPr sz="1800" spc="-25" dirty="0">
                <a:latin typeface="Times New Roman"/>
                <a:cs typeface="Times New Roman"/>
              </a:rPr>
              <a:t> </a:t>
            </a:r>
            <a:r>
              <a:rPr sz="1800" dirty="0">
                <a:latin typeface="Times New Roman"/>
                <a:cs typeface="Times New Roman"/>
              </a:rPr>
              <a:t>ethical</a:t>
            </a:r>
            <a:r>
              <a:rPr sz="1800" spc="-35" dirty="0">
                <a:latin typeface="Times New Roman"/>
                <a:cs typeface="Times New Roman"/>
              </a:rPr>
              <a:t> </a:t>
            </a:r>
            <a:r>
              <a:rPr sz="1800" dirty="0">
                <a:latin typeface="Times New Roman"/>
                <a:cs typeface="Times New Roman"/>
              </a:rPr>
              <a:t>issues</a:t>
            </a:r>
            <a:r>
              <a:rPr sz="1800" spc="-25" dirty="0">
                <a:latin typeface="Times New Roman"/>
                <a:cs typeface="Times New Roman"/>
              </a:rPr>
              <a:t> </a:t>
            </a:r>
            <a:r>
              <a:rPr sz="1800" dirty="0">
                <a:latin typeface="Times New Roman"/>
                <a:cs typeface="Times New Roman"/>
              </a:rPr>
              <a:t>related</a:t>
            </a:r>
            <a:r>
              <a:rPr sz="1800" spc="-55" dirty="0">
                <a:latin typeface="Times New Roman"/>
                <a:cs typeface="Times New Roman"/>
              </a:rPr>
              <a:t> </a:t>
            </a:r>
            <a:r>
              <a:rPr sz="1800" dirty="0">
                <a:latin typeface="Times New Roman"/>
                <a:cs typeface="Times New Roman"/>
              </a:rPr>
              <a:t>to</a:t>
            </a:r>
            <a:r>
              <a:rPr sz="1800" spc="-114" dirty="0">
                <a:latin typeface="Times New Roman"/>
                <a:cs typeface="Times New Roman"/>
              </a:rPr>
              <a:t> </a:t>
            </a:r>
            <a:r>
              <a:rPr sz="1800" spc="-10" dirty="0">
                <a:latin typeface="Times New Roman"/>
                <a:cs typeface="Times New Roman"/>
              </a:rPr>
              <a:t>Authorship?</a:t>
            </a:r>
            <a:endParaRPr sz="1800">
              <a:latin typeface="Times New Roman"/>
              <a:cs typeface="Times New Roman"/>
            </a:endParaRPr>
          </a:p>
        </p:txBody>
      </p:sp>
    </p:spTree>
    <p:extLst>
      <p:ext uri="{BB962C8B-B14F-4D97-AF65-F5344CB8AC3E}">
        <p14:creationId xmlns:p14="http://schemas.microsoft.com/office/powerpoint/2010/main" val="3599418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934058" y="2001753"/>
            <a:ext cx="9796776" cy="1976998"/>
          </a:xfrm>
          <a:prstGeom prst="rect">
            <a:avLst/>
          </a:prstGeom>
        </p:spPr>
      </p:pic>
    </p:spTree>
    <p:extLst>
      <p:ext uri="{BB962C8B-B14F-4D97-AF65-F5344CB8AC3E}">
        <p14:creationId xmlns:p14="http://schemas.microsoft.com/office/powerpoint/2010/main" val="1126033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481452" y="1610995"/>
            <a:ext cx="7423150" cy="3710631"/>
          </a:xfrm>
          <a:prstGeom prst="rect">
            <a:avLst/>
          </a:prstGeom>
        </p:spPr>
        <p:txBody>
          <a:bodyPr vert="horz" wrap="square" lIns="0" tIns="67945" rIns="0" bIns="0" rtlCol="0">
            <a:spAutoFit/>
          </a:bodyPr>
          <a:lstStyle/>
          <a:p>
            <a:pPr marL="12700" marR="197485" indent="1905" algn="ctr">
              <a:lnSpc>
                <a:spcPts val="3460"/>
              </a:lnSpc>
              <a:spcBef>
                <a:spcPts val="535"/>
              </a:spcBef>
            </a:pPr>
            <a:r>
              <a:rPr sz="3200" b="1" dirty="0">
                <a:solidFill>
                  <a:srgbClr val="00AF50"/>
                </a:solidFill>
                <a:latin typeface="Times New Roman"/>
                <a:cs typeface="Times New Roman"/>
              </a:rPr>
              <a:t>RESEARCH</a:t>
            </a:r>
            <a:r>
              <a:rPr sz="3200" b="1" spc="-5" dirty="0">
                <a:solidFill>
                  <a:srgbClr val="00AF50"/>
                </a:solidFill>
                <a:latin typeface="Times New Roman"/>
                <a:cs typeface="Times New Roman"/>
              </a:rPr>
              <a:t> </a:t>
            </a:r>
            <a:r>
              <a:rPr sz="3200" b="1" dirty="0">
                <a:solidFill>
                  <a:srgbClr val="00AF50"/>
                </a:solidFill>
                <a:latin typeface="Times New Roman"/>
                <a:cs typeface="Times New Roman"/>
              </a:rPr>
              <a:t>METHODOLOGY</a:t>
            </a:r>
            <a:r>
              <a:rPr sz="3200" b="1" spc="-140" dirty="0">
                <a:solidFill>
                  <a:srgbClr val="00AF50"/>
                </a:solidFill>
                <a:latin typeface="Times New Roman"/>
                <a:cs typeface="Times New Roman"/>
              </a:rPr>
              <a:t> </a:t>
            </a:r>
            <a:r>
              <a:rPr sz="3200" b="1" spc="-50" dirty="0">
                <a:solidFill>
                  <a:srgbClr val="00AF50"/>
                </a:solidFill>
                <a:latin typeface="Times New Roman"/>
                <a:cs typeface="Times New Roman"/>
              </a:rPr>
              <a:t>&amp; </a:t>
            </a:r>
            <a:r>
              <a:rPr sz="3200" b="1" dirty="0">
                <a:solidFill>
                  <a:srgbClr val="00AF50"/>
                </a:solidFill>
                <a:latin typeface="Times New Roman"/>
                <a:cs typeface="Times New Roman"/>
              </a:rPr>
              <a:t>INTELLECTUAL</a:t>
            </a:r>
            <a:r>
              <a:rPr sz="3200" b="1" spc="-200" dirty="0">
                <a:solidFill>
                  <a:srgbClr val="00AF50"/>
                </a:solidFill>
                <a:latin typeface="Times New Roman"/>
                <a:cs typeface="Times New Roman"/>
              </a:rPr>
              <a:t> </a:t>
            </a:r>
            <a:r>
              <a:rPr sz="3200" b="1" spc="-10" dirty="0">
                <a:solidFill>
                  <a:srgbClr val="00AF50"/>
                </a:solidFill>
                <a:latin typeface="Times New Roman"/>
                <a:cs typeface="Times New Roman"/>
              </a:rPr>
              <a:t>PROPERTY</a:t>
            </a:r>
            <a:r>
              <a:rPr sz="3200" b="1" spc="-190" dirty="0">
                <a:solidFill>
                  <a:srgbClr val="00AF50"/>
                </a:solidFill>
                <a:latin typeface="Times New Roman"/>
                <a:cs typeface="Times New Roman"/>
              </a:rPr>
              <a:t> </a:t>
            </a:r>
            <a:r>
              <a:rPr sz="3200" b="1" spc="-10" dirty="0">
                <a:solidFill>
                  <a:srgbClr val="00AF50"/>
                </a:solidFill>
                <a:latin typeface="Times New Roman"/>
                <a:cs typeface="Times New Roman"/>
              </a:rPr>
              <a:t>RIGHTS</a:t>
            </a:r>
            <a:endParaRPr sz="3200" dirty="0">
              <a:latin typeface="Times New Roman"/>
              <a:cs typeface="Times New Roman"/>
            </a:endParaRPr>
          </a:p>
          <a:p>
            <a:pPr marR="184150" algn="ctr">
              <a:lnSpc>
                <a:spcPct val="100000"/>
              </a:lnSpc>
              <a:spcBef>
                <a:spcPts val="1015"/>
              </a:spcBef>
            </a:pPr>
            <a:r>
              <a:rPr lang="en-IN" sz="2400" b="1" dirty="0">
                <a:solidFill>
                  <a:srgbClr val="FF0000"/>
                </a:solidFill>
                <a:latin typeface="Times New Roman"/>
                <a:cs typeface="Times New Roman"/>
              </a:rPr>
              <a:t> BRMK557 </a:t>
            </a:r>
            <a:endParaRPr sz="2400" b="1" dirty="0">
              <a:solidFill>
                <a:srgbClr val="FF0000"/>
              </a:solidFill>
              <a:latin typeface="Times New Roman"/>
              <a:cs typeface="Times New Roman"/>
            </a:endParaRPr>
          </a:p>
          <a:p>
            <a:pPr>
              <a:lnSpc>
                <a:spcPct val="100000"/>
              </a:lnSpc>
            </a:pPr>
            <a:endParaRPr sz="2400" dirty="0">
              <a:latin typeface="Times New Roman"/>
              <a:cs typeface="Times New Roman"/>
            </a:endParaRPr>
          </a:p>
          <a:p>
            <a:pPr>
              <a:lnSpc>
                <a:spcPct val="100000"/>
              </a:lnSpc>
              <a:spcBef>
                <a:spcPts val="1170"/>
              </a:spcBef>
            </a:pPr>
            <a:endParaRPr sz="2400" dirty="0">
              <a:latin typeface="Times New Roman"/>
              <a:cs typeface="Times New Roman"/>
            </a:endParaRPr>
          </a:p>
          <a:p>
            <a:pPr marL="4363085" algn="ctr">
              <a:lnSpc>
                <a:spcPct val="100000"/>
              </a:lnSpc>
            </a:pPr>
            <a:r>
              <a:rPr sz="4400" b="1" dirty="0">
                <a:latin typeface="Times New Roman"/>
                <a:cs typeface="Times New Roman"/>
              </a:rPr>
              <a:t>Module </a:t>
            </a:r>
            <a:r>
              <a:rPr sz="4400" b="1" spc="-50" dirty="0">
                <a:latin typeface="Times New Roman"/>
                <a:cs typeface="Times New Roman"/>
              </a:rPr>
              <a:t>1</a:t>
            </a:r>
            <a:endParaRPr sz="4400" dirty="0">
              <a:latin typeface="Times New Roman"/>
              <a:cs typeface="Times New Roman"/>
            </a:endParaRPr>
          </a:p>
          <a:p>
            <a:pPr marL="4374515" marR="5080" algn="ctr">
              <a:lnSpc>
                <a:spcPct val="100000"/>
              </a:lnSpc>
            </a:pPr>
            <a:r>
              <a:rPr sz="4400" b="1" spc="-10" dirty="0" smtClean="0">
                <a:solidFill>
                  <a:srgbClr val="001F5F"/>
                </a:solidFill>
                <a:latin typeface="Times New Roman"/>
                <a:cs typeface="Times New Roman"/>
              </a:rPr>
              <a:t>Introduction</a:t>
            </a:r>
            <a:endParaRPr sz="4400" dirty="0">
              <a:latin typeface="Times New Roman"/>
              <a:cs typeface="Times New Roman"/>
            </a:endParaRPr>
          </a:p>
        </p:txBody>
      </p:sp>
      <p:pic>
        <p:nvPicPr>
          <p:cNvPr id="4" name="object 4"/>
          <p:cNvPicPr/>
          <p:nvPr/>
        </p:nvPicPr>
        <p:blipFill>
          <a:blip r:embed="rId2" cstate="print"/>
          <a:stretch>
            <a:fillRect/>
          </a:stretch>
        </p:blipFill>
        <p:spPr>
          <a:xfrm>
            <a:off x="1524000" y="3429000"/>
            <a:ext cx="2720340" cy="2720340"/>
          </a:xfrm>
          <a:prstGeom prst="rect">
            <a:avLst/>
          </a:prstGeom>
        </p:spPr>
      </p:pic>
    </p:spTree>
    <p:extLst>
      <p:ext uri="{BB962C8B-B14F-4D97-AF65-F5344CB8AC3E}">
        <p14:creationId xmlns:p14="http://schemas.microsoft.com/office/powerpoint/2010/main" val="41081663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20486" y="2029773"/>
            <a:ext cx="11082020" cy="4481195"/>
            <a:chOff x="520486" y="2029773"/>
            <a:chExt cx="11082020" cy="4481195"/>
          </a:xfrm>
        </p:grpSpPr>
        <p:pic>
          <p:nvPicPr>
            <p:cNvPr id="3" name="object 3"/>
            <p:cNvPicPr/>
            <p:nvPr/>
          </p:nvPicPr>
          <p:blipFill>
            <a:blip r:embed="rId2" cstate="print"/>
            <a:stretch>
              <a:fillRect/>
            </a:stretch>
          </p:blipFill>
          <p:spPr>
            <a:xfrm>
              <a:off x="520486" y="2029773"/>
              <a:ext cx="5174209" cy="3179346"/>
            </a:xfrm>
            <a:prstGeom prst="rect">
              <a:avLst/>
            </a:prstGeom>
          </p:spPr>
        </p:pic>
        <p:pic>
          <p:nvPicPr>
            <p:cNvPr id="4" name="object 4"/>
            <p:cNvPicPr/>
            <p:nvPr/>
          </p:nvPicPr>
          <p:blipFill>
            <a:blip r:embed="rId3" cstate="print"/>
            <a:stretch>
              <a:fillRect/>
            </a:stretch>
          </p:blipFill>
          <p:spPr>
            <a:xfrm>
              <a:off x="5711952" y="4209287"/>
              <a:ext cx="5890259" cy="2301240"/>
            </a:xfrm>
            <a:prstGeom prst="rect">
              <a:avLst/>
            </a:prstGeom>
          </p:spPr>
        </p:pic>
      </p:grpSp>
    </p:spTree>
    <p:extLst>
      <p:ext uri="{BB962C8B-B14F-4D97-AF65-F5344CB8AC3E}">
        <p14:creationId xmlns:p14="http://schemas.microsoft.com/office/powerpoint/2010/main" val="2627155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EEF00-0E0F-444D-BA95-C5AA8FCA4815}" type="datetime1">
              <a:rPr lang="en-IN" smtClean="0"/>
              <a:t>01-10-2024</a:t>
            </a:fld>
            <a:endParaRPr lang="en-IN"/>
          </a:p>
        </p:txBody>
      </p:sp>
      <p:sp>
        <p:nvSpPr>
          <p:cNvPr id="3" name="Footer Placeholder 2"/>
          <p:cNvSpPr>
            <a:spLocks noGrp="1"/>
          </p:cNvSpPr>
          <p:nvPr>
            <p:ph type="ftr" sz="quarter" idx="11"/>
          </p:nvPr>
        </p:nvSpPr>
        <p:spPr/>
        <p:txBody>
          <a:bodyPr/>
          <a:lstStyle/>
          <a:p>
            <a:r>
              <a:rPr lang="en-IN" smtClean="0"/>
              <a:t>Dept. of ECE, AtMECE , Mysuru</a:t>
            </a:r>
            <a:endParaRPr lang="en-IN" dirty="0"/>
          </a:p>
        </p:txBody>
      </p:sp>
      <p:sp>
        <p:nvSpPr>
          <p:cNvPr id="4" name="Slide Number Placeholder 3"/>
          <p:cNvSpPr>
            <a:spLocks noGrp="1"/>
          </p:cNvSpPr>
          <p:nvPr>
            <p:ph type="sldNum" sz="quarter" idx="12"/>
          </p:nvPr>
        </p:nvSpPr>
        <p:spPr/>
        <p:txBody>
          <a:bodyPr/>
          <a:lstStyle/>
          <a:p>
            <a:fld id="{83FFE0AD-2901-4E3D-AF54-3F97F3BCA413}" type="slidenum">
              <a:rPr lang="en-IN" smtClean="0"/>
              <a:t>9</a:t>
            </a:fld>
            <a:endParaRPr lang="en-IN"/>
          </a:p>
        </p:txBody>
      </p:sp>
      <p:pic>
        <p:nvPicPr>
          <p:cNvPr id="5" name="Picture 4"/>
          <p:cNvPicPr>
            <a:picLocks noChangeAspect="1"/>
          </p:cNvPicPr>
          <p:nvPr/>
        </p:nvPicPr>
        <p:blipFill>
          <a:blip r:embed="rId2"/>
          <a:stretch>
            <a:fillRect/>
          </a:stretch>
        </p:blipFill>
        <p:spPr>
          <a:xfrm>
            <a:off x="2727960" y="1371600"/>
            <a:ext cx="6339840" cy="4114800"/>
          </a:xfrm>
          <a:prstGeom prst="rect">
            <a:avLst/>
          </a:prstGeom>
        </p:spPr>
      </p:pic>
    </p:spTree>
    <p:extLst>
      <p:ext uri="{BB962C8B-B14F-4D97-AF65-F5344CB8AC3E}">
        <p14:creationId xmlns:p14="http://schemas.microsoft.com/office/powerpoint/2010/main" val="3755313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sis">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63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2672</TotalTime>
  <Words>1557</Words>
  <Application>Microsoft Office PowerPoint</Application>
  <PresentationFormat>Widescreen</PresentationFormat>
  <Paragraphs>188</Paragraphs>
  <Slides>57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 MT</vt:lpstr>
      <vt:lpstr>Calibri</vt:lpstr>
      <vt:lpstr>Cambria</vt:lpstr>
      <vt:lpstr>Corbel</vt:lpstr>
      <vt:lpstr>Times New Roman</vt:lpstr>
      <vt:lpstr>Basis</vt:lpstr>
      <vt:lpstr>PowerPoint Presentation</vt:lpstr>
      <vt:lpstr>Course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Research</vt:lpstr>
      <vt:lpstr>PowerPoint Presentation</vt:lpstr>
      <vt:lpstr>PowerPoint Presentation</vt:lpstr>
      <vt:lpstr>PowerPoint Presentation</vt:lpstr>
      <vt:lpstr>The ways of developing and accessing knowledge come in three, somewhat overlapping, broad categories:</vt:lpstr>
      <vt:lpstr>(ii) Models are approximated, often simplified ways of describing sometimes very complex interactions in the form of a statistical relationship, a figure, or a set of mathematical  equations.  For  instance,  the  modeling  equation  captures  the relationship between different attributes or the behavior of the device in an abstract form and enables us to understand the observed phenomena.</vt:lpstr>
      <vt:lpstr>PowerPoint Presentation</vt:lpstr>
      <vt:lpstr>PowerPoint Presentation</vt:lpstr>
      <vt:lpstr>PowerPoint Presentation</vt:lpstr>
      <vt:lpstr>1.1 Objectives of Engineering Research</vt:lpstr>
      <vt:lpstr>PowerPoint Presentation</vt:lpstr>
      <vt:lpstr>1.2 Motivation in Engineering Research</vt:lpstr>
      <vt:lpstr>(iii)  Influences  from  others  like  competition,  collaboration, commitment, and encouragement are also motivating factors in research. For example: my friends are all doing research and so should I, or, a person that I dislike is doing well and I want to do better.</vt:lpstr>
      <vt:lpstr>PowerPoint Presentation</vt:lpstr>
      <vt:lpstr>1.3 Types of Engineering Research</vt:lpstr>
      <vt:lpstr>PowerPoint Presentation</vt:lpstr>
      <vt:lpstr>PowerPoint Presentation</vt:lpstr>
      <vt:lpstr>1.4 Finding and Solving a Worthwhile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Influence may also be applied by researchers through design (a process that translates the requirements into a blueprint to fulfill those requirements). During the design process, decision is to be made about the priority in importance of the requirements taking ethical aspects into consideration.</vt:lpstr>
      <vt:lpstr>5.2 Types of Research Misconduct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5.3 Ethical Issues Related to Authorship</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ANUPAMA SHETTER</dc:creator>
  <cp:lastModifiedBy>Admin</cp:lastModifiedBy>
  <cp:revision>156</cp:revision>
  <dcterms:created xsi:type="dcterms:W3CDTF">2023-03-27T07:22:37Z</dcterms:created>
  <dcterms:modified xsi:type="dcterms:W3CDTF">2024-10-01T08:25:52Z</dcterms:modified>
</cp:coreProperties>
</file>