
<file path=[Content_Types].xml><?xml version="1.0" encoding="utf-8"?>
<Types xmlns="http://schemas.openxmlformats.org/package/2006/content-types">
  <Default Extension="png" ContentType="image/png"/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80" r:id="rId4"/>
  </p:sldMasterIdLst>
  <p:sldIdLst>
    <p:sldId id="290" r:id="rId5"/>
    <p:sldId id="256" r:id="rId6"/>
    <p:sldId id="257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5" r:id="rId20"/>
    <p:sldId id="274" r:id="rId21"/>
    <p:sldId id="276" r:id="rId22"/>
    <p:sldId id="277" r:id="rId23"/>
    <p:sldId id="278" r:id="rId24"/>
    <p:sldId id="282" r:id="rId25"/>
    <p:sldId id="283" r:id="rId26"/>
    <p:sldId id="284" r:id="rId27"/>
    <p:sldId id="285" r:id="rId28"/>
    <p:sldId id="287" r:id="rId29"/>
    <p:sldId id="288" r:id="rId30"/>
    <p:sldId id="289" r:id="rId31"/>
    <p:sldId id="286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6" autoAdjust="0"/>
    <p:restoredTop sz="94660"/>
  </p:normalViewPr>
  <p:slideViewPr>
    <p:cSldViewPr snapToGrid="0">
      <p:cViewPr>
        <p:scale>
          <a:sx n="80" d="100"/>
          <a:sy n="80" d="100"/>
        </p:scale>
        <p:origin x="-342" y="-3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8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5698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987610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41"/>
            <a:ext cx="36576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41"/>
            <a:ext cx="10769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10095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870361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3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099432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3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775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9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9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5/8/2025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64257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5/8/2025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9274801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5/8/2025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3074548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2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3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2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40520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1BEF0D-F0BB-DE4B-95CE-6DB70DBA9567}" type="datetimeFigureOut">
              <a:rPr lang="en-US" smtClean="0"/>
              <a:pPr/>
              <a:t>5/8/2025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6591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3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1BEF0D-F0BB-DE4B-95CE-6DB70DBA9567}" type="datetimeFigureOut">
              <a:rPr lang="en-US" smtClean="0"/>
              <a:pPr/>
              <a:t>5/8/2025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3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3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7F1E4F-1CFF-5643-939E-217C01CDF565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225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1" r:id="rId1"/>
    <p:sldLayoutId id="2147483682" r:id="rId2"/>
    <p:sldLayoutId id="2147483683" r:id="rId3"/>
    <p:sldLayoutId id="2147483684" r:id="rId4"/>
    <p:sldLayoutId id="2147483685" r:id="rId5"/>
    <p:sldLayoutId id="2147483686" r:id="rId6"/>
    <p:sldLayoutId id="2147483687" r:id="rId7"/>
    <p:sldLayoutId id="2147483688" r:id="rId8"/>
    <p:sldLayoutId id="2147483689" r:id="rId9"/>
    <p:sldLayoutId id="2147483690" r:id="rId10"/>
    <p:sldLayoutId id="214748369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geeksforgeeks.org/c-fopen-function-with-examples/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005" y="190006"/>
            <a:ext cx="9087990" cy="5936158"/>
          </a:xfrm>
        </p:spPr>
      </p:pic>
    </p:spTree>
    <p:extLst>
      <p:ext uri="{BB962C8B-B14F-4D97-AF65-F5344CB8AC3E}">
        <p14:creationId xmlns:p14="http://schemas.microsoft.com/office/powerpoint/2010/main" val="413090770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0" y="1226695"/>
            <a:ext cx="10560231" cy="1234190"/>
          </a:xfrm>
        </p:spPr>
        <p:txBody>
          <a:bodyPr>
            <a:noAutofit/>
          </a:bodyPr>
          <a:lstStyle/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Opening Modes</a:t>
            </a:r>
            <a: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0" y="1978702"/>
            <a:ext cx="10890354" cy="4404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files are opened using the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fopen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function.</a:t>
            </a:r>
          </a:p>
          <a:p>
            <a:pPr marL="0" indent="0">
              <a:buNone/>
            </a:pP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2. Write Mode ("w")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Creates a new file for writing (if the file exists, it is overwritten).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the file cannot be created, NULL is returned.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file pointer is positioned at the beginning of the file.</a:t>
            </a:r>
            <a:r>
              <a:rPr lang="en-IN" sz="28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4209463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0" y="1226695"/>
            <a:ext cx="10560231" cy="1234190"/>
          </a:xfrm>
        </p:spPr>
        <p:txBody>
          <a:bodyPr>
            <a:noAutofit/>
          </a:bodyPr>
          <a:lstStyle/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Opening Modes</a:t>
            </a:r>
            <a: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0" y="1978702"/>
            <a:ext cx="10890354" cy="4404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files are opened using the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fopen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function.</a:t>
            </a:r>
          </a:p>
          <a:p>
            <a:pPr marL="0" indent="0">
              <a:buNone/>
            </a:pP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3. Append Mode ("a")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Opens a file for appending data at the end.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the file does not exist, a new file is created.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file pointer is positioned at the end of the file.</a:t>
            </a:r>
            <a:endParaRPr lang="en-I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1126106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0" y="1226695"/>
            <a:ext cx="10560231" cy="1234190"/>
          </a:xfrm>
        </p:spPr>
        <p:txBody>
          <a:bodyPr>
            <a:noAutofit/>
          </a:bodyPr>
          <a:lstStyle/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Opening Modes</a:t>
            </a:r>
            <a: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0" y="1978702"/>
            <a:ext cx="10890354" cy="4404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files are opened using the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fopen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function.</a:t>
            </a:r>
          </a:p>
          <a:p>
            <a:pPr marL="0" indent="0">
              <a:buNone/>
            </a:pP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4. Read and Write Mode ("r+")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Opens an existing file for both reading and writing.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the file does not exist, NULL is returned.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file pointer is positioned at the beginning of the file.</a:t>
            </a:r>
            <a:endParaRPr lang="en-I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0049670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0" y="1226695"/>
            <a:ext cx="10560231" cy="1234190"/>
          </a:xfrm>
        </p:spPr>
        <p:txBody>
          <a:bodyPr>
            <a:noAutofit/>
          </a:bodyPr>
          <a:lstStyle/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Opening Modes</a:t>
            </a:r>
            <a: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0" y="1978702"/>
            <a:ext cx="10890354" cy="4404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files are opened using the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fopen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function.</a:t>
            </a:r>
          </a:p>
          <a:p>
            <a:pPr marL="0" indent="0">
              <a:buNone/>
            </a:pP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5. Write and Read Mode ("w+")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Creates a new file for both reading and writing (overwrites if the file exists).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the file cannot be created, NULL is returned.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file pointer is positioned at the beginning of the file.</a:t>
            </a:r>
            <a:endParaRPr lang="en-IN" sz="2800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450756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0" y="1226695"/>
            <a:ext cx="10560231" cy="1234190"/>
          </a:xfrm>
        </p:spPr>
        <p:txBody>
          <a:bodyPr>
            <a:noAutofit/>
          </a:bodyPr>
          <a:lstStyle/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Opening Modes</a:t>
            </a:r>
            <a: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0" y="1978702"/>
            <a:ext cx="10890354" cy="4404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files are opened using the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fopen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function.</a:t>
            </a:r>
          </a:p>
          <a:p>
            <a:pPr marL="0" indent="0">
              <a:buNone/>
            </a:pP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6. Append and Read Mode ("a+")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Opens a file for reading and appending.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the file does not exist, a new file is created.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file pointer is positioned at the end of the file for writing but allows reading from anywhere.</a:t>
            </a:r>
          </a:p>
        </p:txBody>
      </p:sp>
    </p:spTree>
    <p:extLst>
      <p:ext uri="{BB962C8B-B14F-4D97-AF65-F5344CB8AC3E}">
        <p14:creationId xmlns:p14="http://schemas.microsoft.com/office/powerpoint/2010/main" val="99192431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Pointer 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2" y="1828800"/>
            <a:ext cx="10040712" cy="4351337"/>
          </a:xfrm>
        </p:spPr>
        <p:txBody>
          <a:bodyPr>
            <a:no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 file pointer is a reference to a particular position in the opened file.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It is used in file handling to perform all file operations such as read, write, close, etc.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use the FILE macro to declare the file pointer variable. The FILE macro is defined inside &lt;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stdio.h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&gt; header file.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Syntax of File Pointer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FILE*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pointer_name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281743967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Open a File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1" y="1828800"/>
            <a:ext cx="10010731" cy="4351337"/>
          </a:xfrm>
        </p:spPr>
        <p:txBody>
          <a:bodyPr>
            <a:no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opening a file in C, the 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fopen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  <a:hlinkClick r:id="rId2">
                  <a:extLst>
                    <a:ext uri="{A12FA001-AC4F-418D-AE19-62706E023703}">
                      <ahyp:hlinkClr xmlns="" xmlns:ahyp="http://schemas.microsoft.com/office/drawing/2018/hyperlinkcolor" val="tx"/>
                    </a:ext>
                  </a:extLst>
                </a:hlinkClick>
              </a:rPr>
              <a:t>() 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 is used with the filename or file path along with the required access modes.</a:t>
            </a:r>
          </a:p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Syntax of </a:t>
            </a:r>
            <a:r>
              <a:rPr lang="en-US" sz="28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fopen</a:t>
            </a: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filePointer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fopen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("filename", "mode");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Example: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filePointer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fopen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("filename.txt", “r");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516070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Create a File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2" y="1828800"/>
            <a:ext cx="9958266" cy="4351337"/>
          </a:xfrm>
        </p:spPr>
        <p:txBody>
          <a:bodyPr/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fopen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function can not only open a file but also can create a file if it does not exist already.  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For that, we have to use the modes that allow the creation of a file if not found such as w, w+, a, a+.</a:t>
            </a:r>
          </a:p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Syntax:</a:t>
            </a:r>
          </a:p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*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fptr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fptr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=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fopen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("filename.txt", "w"); </a:t>
            </a:r>
          </a:p>
          <a:p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920215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Reading from a File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1" y="1828800"/>
            <a:ext cx="10108167" cy="4351337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We can read data from a file using different functions like: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fscanf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→ Reads formatted input (like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scanf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()).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fgets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→ Reads an entire line from the file.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fgetc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→ Reads a single character from the file.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fgetw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→ Reads a number from the file.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fread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→ Reads a specific number of bytes from a binary file.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45618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Writing to a File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1" y="1828800"/>
            <a:ext cx="10108167" cy="4351337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To write data to a file, we use: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fprintf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→ Works like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printf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(), writes formatted data.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fputs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→ Writes a whole line to the file.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fputc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→ Writes a single character.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fputw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→ Writes a number.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fwrite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→ Writes specific bytes to a binary file.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921302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60313A5D-87DD-20E4-1B48-2A609F50D04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IN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PROCESSING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="" xmlns:a16="http://schemas.microsoft.com/office/drawing/2014/main" id="{F9FCF47F-63FF-E496-4CBA-51DA87A2A095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Module-05</a:t>
            </a:r>
            <a:endParaRPr lang="en-IN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7525" y="211636"/>
            <a:ext cx="8030696" cy="11145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09710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IN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Closing a File</a:t>
            </a: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1" y="1828800"/>
            <a:ext cx="10108167" cy="4351337"/>
          </a:xfrm>
        </p:spPr>
        <p:txBody>
          <a:bodyPr>
            <a:normAutofit/>
          </a:bodyPr>
          <a:lstStyle/>
          <a:p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After performing file operations, always close the file using 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fclose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().</a:t>
            </a:r>
          </a:p>
          <a:p>
            <a:endParaRPr lang="en-US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Syntax:</a:t>
            </a:r>
          </a:p>
          <a:p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fclose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</a:t>
            </a:r>
            <a:r>
              <a:rPr lang="en-US" sz="28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file_pointer</a:t>
            </a:r>
            <a:r>
              <a:rPr lang="en-US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  <a:endParaRPr lang="en-US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2394979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 Processing</a:t>
            </a:r>
            <a:endParaRPr lang="en-IN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1" y="1828800"/>
            <a:ext cx="10108167" cy="4351337"/>
          </a:xfrm>
        </p:spPr>
        <p:txBody>
          <a:bodyPr>
            <a:normAutofit/>
          </a:bodyPr>
          <a:lstStyle/>
          <a:p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 processing in C refers to operations like reading, writing, appending, and modifying files. </a:t>
            </a:r>
          </a:p>
          <a:p>
            <a:endParaRPr lang="en-US" sz="24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There are two main types:</a:t>
            </a:r>
          </a:p>
          <a:p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Sequential File Processing</a:t>
            </a:r>
          </a:p>
          <a:p>
            <a:r>
              <a:rPr lang="en-US" sz="24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Random (Direct) File Processing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526393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 Processing</a:t>
            </a:r>
            <a:endParaRPr lang="en-IN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1" y="1828800"/>
            <a:ext cx="10108167" cy="4351337"/>
          </a:xfrm>
        </p:spPr>
        <p:txBody>
          <a:bodyPr>
            <a:normAutofit/>
          </a:bodyPr>
          <a:lstStyle/>
          <a:p>
            <a:r>
              <a:rPr lang="en-I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Sequential File Processing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sequential file processing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data is accessed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a linear order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the beginning to the end. This is useful when you need to read/write data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 by line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or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character by character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112741883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 Processing</a:t>
            </a:r>
            <a:endParaRPr lang="en-IN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2" y="1828800"/>
            <a:ext cx="9692640" cy="4351337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 Modes Used in Sequential Processing </a:t>
            </a:r>
          </a:p>
          <a:p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"r"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Opens a file for reading. If the file does not exist, it returns NULL.</a:t>
            </a:r>
          </a:p>
          <a:p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"w" 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Opens a file for writing. If the file exists, it overwrites it. If not, it creates a new one.</a:t>
            </a:r>
          </a:p>
          <a:p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"a"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→ Opens a file for appending (adding content at the end). Creates a new file if it does not exist.</a:t>
            </a:r>
          </a:p>
          <a:p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"r+" 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Opens a file for reading and writing (does not create a new file).</a:t>
            </a:r>
          </a:p>
          <a:p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"w+" 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Opens a file for reading and writing, but erases existing content.</a:t>
            </a:r>
          </a:p>
          <a:p>
            <a:r>
              <a:rPr lang="en-US" sz="3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"a+" </a:t>
            </a:r>
            <a:r>
              <a:rPr lang="en-US" sz="3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Opens a file for reading and appending (does not erase content).</a:t>
            </a:r>
          </a:p>
        </p:txBody>
      </p:sp>
    </p:spTree>
    <p:extLst>
      <p:ext uri="{BB962C8B-B14F-4D97-AF65-F5344CB8AC3E}">
        <p14:creationId xmlns:p14="http://schemas.microsoft.com/office/powerpoint/2010/main" val="122044649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 Processing</a:t>
            </a:r>
            <a:endParaRPr lang="en-IN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1" y="1828800"/>
            <a:ext cx="10108167" cy="4766872"/>
          </a:xfrm>
        </p:spPr>
        <p:txBody>
          <a:bodyPr>
            <a:normAutofit/>
          </a:bodyPr>
          <a:lstStyle/>
          <a:p>
            <a:r>
              <a:rPr lang="en-IN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Random (Direct) File Processing 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random file processing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data can be accessed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directly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from a specific position instead of reading sequentially. This is useful for 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modifying specific records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in a file.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Functions Used in Random Processing</a:t>
            </a:r>
          </a:p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fseek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(FILE *file, long offset, int position)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Moves the file pointer to a specific position.</a:t>
            </a:r>
          </a:p>
          <a:p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ftell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(FILE *file)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Returns the current position of the file pointer.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rewind(FILE *file) 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→ Moves the file pointer back to the beginning of the file.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1802713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9680" y="73452"/>
            <a:ext cx="9692640" cy="1325562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Random (Direct) File Processing</a:t>
            </a:r>
            <a:endParaRPr lang="en-IN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9680" y="1399014"/>
            <a:ext cx="10108167" cy="4766872"/>
          </a:xfrm>
        </p:spPr>
        <p:txBody>
          <a:bodyPr>
            <a:no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1.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fseek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– Move the File Pointer: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fseek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function is used to move the file pointer to a specific position in a file. This helps in accessing data without reading everything sequentially.</a:t>
            </a:r>
          </a:p>
          <a:p>
            <a:pPr marL="0" indent="0"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Syntax: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fseek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(FILE *stream, long offset, int whence);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1F0B652F-7115-7188-8A7E-A29E87C5384F}"/>
              </a:ext>
            </a:extLst>
          </p:cNvPr>
          <p:cNvSpPr txBox="1"/>
          <p:nvPr/>
        </p:nvSpPr>
        <p:spPr>
          <a:xfrm>
            <a:off x="1249680" y="3841230"/>
            <a:ext cx="5958590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stream: The file pointer.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offset: The number of bytes to move.</a:t>
            </a:r>
          </a:p>
          <a:p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whence: The position from where to move: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SEEK_SET → Beginning of the file.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SEEK_CUR → Current position.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SEEK_END → End of the file.</a:t>
            </a:r>
          </a:p>
        </p:txBody>
      </p:sp>
    </p:spTree>
    <p:extLst>
      <p:ext uri="{BB962C8B-B14F-4D97-AF65-F5344CB8AC3E}">
        <p14:creationId xmlns:p14="http://schemas.microsoft.com/office/powerpoint/2010/main" val="230020411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9680" y="73452"/>
            <a:ext cx="9692640" cy="1325562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Random (Direct) File Processing</a:t>
            </a:r>
            <a:endParaRPr lang="en-IN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9680" y="1399014"/>
            <a:ext cx="10108167" cy="4766872"/>
          </a:xfrm>
        </p:spPr>
        <p:txBody>
          <a:bodyPr>
            <a:noAutofit/>
          </a:bodyPr>
          <a:lstStyle/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2. </a:t>
            </a:r>
            <a:r>
              <a:rPr lang="en-US" sz="24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ftell</a:t>
            </a: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– Get the Current File Position: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ftell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() function returns the current position of the file pointer.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Syntax: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long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ftell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(FILE *stream);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stream: The file pointer.</a:t>
            </a:r>
          </a:p>
        </p:txBody>
      </p:sp>
    </p:spTree>
    <p:extLst>
      <p:ext uri="{BB962C8B-B14F-4D97-AF65-F5344CB8AC3E}">
        <p14:creationId xmlns:p14="http://schemas.microsoft.com/office/powerpoint/2010/main" val="22361736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49680" y="73452"/>
            <a:ext cx="9692640" cy="1325562"/>
          </a:xfrm>
        </p:spPr>
        <p:txBody>
          <a:bodyPr>
            <a:norm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IN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Random (Direct) File Processing</a:t>
            </a:r>
            <a:endParaRPr lang="en-IN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49680" y="1399014"/>
            <a:ext cx="10108167" cy="4766872"/>
          </a:xfrm>
        </p:spPr>
        <p:txBody>
          <a:bodyPr>
            <a:noAutofit/>
          </a:bodyPr>
          <a:lstStyle/>
          <a:p>
            <a:r>
              <a:rPr lang="en-US" sz="2400" b="1" dirty="0"/>
              <a:t>3. rewind() – Move the File Pointer to the Start: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 rewind() function resets the file pointer to the beginning of the file.</a:t>
            </a:r>
          </a:p>
          <a:p>
            <a:pPr marL="0" indent="0">
              <a:buNone/>
            </a:pPr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Syntax:</a:t>
            </a: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void rewind(FILE *stream);</a:t>
            </a:r>
          </a:p>
          <a:p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stream: The file pointer.</a:t>
            </a:r>
          </a:p>
        </p:txBody>
      </p:sp>
    </p:spTree>
    <p:extLst>
      <p:ext uri="{BB962C8B-B14F-4D97-AF65-F5344CB8AC3E}">
        <p14:creationId xmlns:p14="http://schemas.microsoft.com/office/powerpoint/2010/main" val="32217089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Command Line Arguments in File Processing</a:t>
            </a:r>
            <a:endParaRPr lang="en-IN" b="1" dirty="0">
              <a:effectLst/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1871" y="1828800"/>
            <a:ext cx="10108167" cy="4766872"/>
          </a:xfrm>
        </p:spPr>
        <p:txBody>
          <a:bodyPr>
            <a:normAutofit/>
          </a:bodyPr>
          <a:lstStyle/>
          <a:p>
            <a:r>
              <a:rPr lang="en-US" sz="2400" dirty="0"/>
              <a:t>Command-line arguments allow users to pass parameters to a program at runtime</a:t>
            </a:r>
            <a:r>
              <a:rPr lang="en-US" sz="2400"/>
              <a:t>. </a:t>
            </a:r>
          </a:p>
          <a:p>
            <a:r>
              <a:rPr lang="en-US" sz="2400"/>
              <a:t>This </a:t>
            </a:r>
            <a:r>
              <a:rPr lang="en-US" sz="2400" dirty="0"/>
              <a:t>is useful in file processing because it enables dynamic file operations such as reading from and writing to files without modifying the source code.</a:t>
            </a:r>
          </a:p>
          <a:p>
            <a:r>
              <a:rPr lang="en-US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Syntax:</a:t>
            </a:r>
            <a:endParaRPr 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 main(int 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char *</a:t>
            </a:r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argv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[])</a:t>
            </a: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argc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(argument count) – Represents the number of arguments passed.</a:t>
            </a:r>
          </a:p>
          <a:p>
            <a:r>
              <a:rPr lang="en-US" sz="24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argv</a:t>
            </a:r>
            <a:r>
              <a:rPr 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(argument vector) – An array of character pointers listing all arguments.</a:t>
            </a:r>
          </a:p>
        </p:txBody>
      </p:sp>
    </p:spTree>
    <p:extLst>
      <p:ext uri="{BB962C8B-B14F-4D97-AF65-F5344CB8AC3E}">
        <p14:creationId xmlns:p14="http://schemas.microsoft.com/office/powerpoint/2010/main" val="11143723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0" y="609600"/>
            <a:ext cx="10560231" cy="1234190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0" y="1843790"/>
            <a:ext cx="10493115" cy="419724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File is a collection of data stored in the secondary memory.</a:t>
            </a:r>
          </a:p>
          <a:p>
            <a:pPr marL="0" indent="0" algn="l" fontAlgn="base">
              <a:buNone/>
            </a:pPr>
            <a:r>
              <a:rPr lang="en-US" sz="2800" b="1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Types of Files</a:t>
            </a:r>
          </a:p>
          <a:p>
            <a:pPr algn="l" rtl="0" fontAlgn="base"/>
            <a:r>
              <a:rPr lang="en-US" sz="2800" b="0" i="0" dirty="0">
                <a:solidFill>
                  <a:schemeClr val="tx1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file can be classified into two types based on the way the file stores the data. They are as follows: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IN" sz="2800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Text Files</a:t>
            </a:r>
            <a:endParaRPr lang="en-IN" sz="2800" b="0" i="0" dirty="0">
              <a:solidFill>
                <a:srgbClr val="27323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IN" sz="2800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Binary Files</a:t>
            </a:r>
            <a:endParaRPr lang="en-IN" sz="2800" b="0" i="0" dirty="0">
              <a:solidFill>
                <a:srgbClr val="273239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b="0" i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US" sz="3600" b="0" i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="" xmlns:a16="http://schemas.microsoft.com/office/drawing/2014/main" id="{F3C1FB1D-41D2-5827-6FBB-448DE9513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07364" y="4004798"/>
            <a:ext cx="3740047" cy="23730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44768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0" y="609600"/>
            <a:ext cx="10560231" cy="1234190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0" y="1948721"/>
            <a:ext cx="10493115" cy="4197246"/>
          </a:xfrm>
        </p:spPr>
        <p:txBody>
          <a:bodyPr>
            <a:normAutofit fontScale="92500" lnSpcReduction="20000"/>
          </a:bodyPr>
          <a:lstStyle/>
          <a:p>
            <a:pPr marL="0" indent="0" algn="l" fontAlgn="base">
              <a:buNone/>
            </a:pPr>
            <a:r>
              <a:rPr lang="en-US" sz="3600" b="1" i="0" u="sng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1. Text Files</a:t>
            </a:r>
          </a:p>
          <a:p>
            <a:pPr marL="0" indent="0" algn="l" rtl="0" fontAlgn="base">
              <a:buNone/>
            </a:pPr>
            <a:r>
              <a:rPr lang="en-US" sz="36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text file contains data in the </a:t>
            </a:r>
            <a:r>
              <a:rPr lang="en-US" sz="3600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form of ASCII characters</a:t>
            </a:r>
            <a:r>
              <a:rPr lang="en-US" sz="36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and is generally used to store a stream of characters.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36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Each line in a text file ends with a new line character (‘\n’).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36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It can be read or written by any text editor.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36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They are generally stored with </a:t>
            </a:r>
            <a:r>
              <a:rPr lang="en-US" sz="3600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.txt </a:t>
            </a:r>
            <a:r>
              <a:rPr lang="en-US" sz="36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file extension.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36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Text files can also be used to store the source code.</a:t>
            </a:r>
          </a:p>
          <a:p>
            <a:endParaRPr lang="en-US" sz="3600" b="0" i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9007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0" y="609600"/>
            <a:ext cx="10560231" cy="1234190"/>
          </a:xfrm>
        </p:spPr>
        <p:txBody>
          <a:bodyPr/>
          <a:lstStyle/>
          <a:p>
            <a:r>
              <a:rPr lang="en-US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File</a:t>
            </a:r>
            <a:endParaRPr lang="en-IN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0" y="1926236"/>
            <a:ext cx="10493115" cy="4404610"/>
          </a:xfrm>
        </p:spPr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en-US" sz="2800" b="1" i="0" u="sng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2. Binary Files</a:t>
            </a:r>
          </a:p>
          <a:p>
            <a:pPr marL="0" indent="0" algn="l" rtl="0" fontAlgn="base">
              <a:buNone/>
            </a:pPr>
            <a:r>
              <a:rPr lang="en-US" sz="28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A binary file contains data in </a:t>
            </a:r>
            <a:r>
              <a:rPr lang="en-US" sz="2800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binary form (i.e. 0’s and 1’s)</a:t>
            </a:r>
            <a:r>
              <a:rPr lang="en-US" sz="28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.They contain data that is stored in a similar manner to how it is stored in the main memory.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8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 binary files can be created only from within a program and their contents can only be read by a program.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8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More secure as they are not easily readable.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8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They are generally stored with </a:t>
            </a:r>
            <a:r>
              <a:rPr lang="en-US" sz="2800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.bin</a:t>
            </a:r>
            <a:r>
              <a:rPr lang="en-US" sz="28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file extension.</a:t>
            </a:r>
          </a:p>
          <a:p>
            <a:endParaRPr lang="en-US" sz="2800" b="0" i="0" dirty="0"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en-I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891785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0" y="1226695"/>
            <a:ext cx="10560231" cy="1234190"/>
          </a:xfrm>
        </p:spPr>
        <p:txBody>
          <a:bodyPr>
            <a:noAutofit/>
          </a:bodyPr>
          <a:lstStyle/>
          <a:p>
            <a: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File Handling </a:t>
            </a:r>
            <a:b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0" y="1948721"/>
            <a:ext cx="10493115" cy="4404610"/>
          </a:xfrm>
        </p:spPr>
        <p:txBody>
          <a:bodyPr>
            <a:normAutofit/>
          </a:bodyPr>
          <a:lstStyle/>
          <a:p>
            <a:pPr fontAlgn="base"/>
            <a:r>
              <a:rPr lang="en-US" sz="28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File handling is the process in which we create, open, read, write, and close operations on a file.</a:t>
            </a:r>
          </a:p>
          <a:p>
            <a:pPr fontAlgn="base"/>
            <a:r>
              <a:rPr lang="en-US" sz="28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provides different functions such as </a:t>
            </a:r>
            <a:r>
              <a:rPr lang="en-US" sz="2800" b="0" i="0" dirty="0" err="1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fopen</a:t>
            </a:r>
            <a:r>
              <a:rPr lang="en-US" sz="28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2800" b="0" i="0" dirty="0" err="1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fwrite</a:t>
            </a:r>
            <a:r>
              <a:rPr lang="en-US" sz="28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2800" b="0" i="0" dirty="0" err="1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fread</a:t>
            </a:r>
            <a:r>
              <a:rPr lang="en-US" sz="28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2800" b="0" i="0" dirty="0" err="1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fseek</a:t>
            </a:r>
            <a:r>
              <a:rPr lang="en-US" sz="28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2800" b="0" i="0" dirty="0" err="1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fprintf</a:t>
            </a:r>
            <a:r>
              <a:rPr lang="en-US" sz="2800" b="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(), </a:t>
            </a:r>
            <a:r>
              <a:rPr lang="en-US" sz="2800" b="0" i="0" dirty="0" err="1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etc</a:t>
            </a:r>
            <a:endParaRPr lang="en-IN" sz="2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425316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0" y="1226695"/>
            <a:ext cx="10560231" cy="1234190"/>
          </a:xfrm>
        </p:spPr>
        <p:txBody>
          <a:bodyPr>
            <a:noAutofit/>
          </a:bodyPr>
          <a:lstStyle/>
          <a:p>
            <a: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File Handling </a:t>
            </a:r>
            <a:b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0" y="1978702"/>
            <a:ext cx="10493115" cy="4404610"/>
          </a:xfrm>
        </p:spPr>
        <p:txBody>
          <a:bodyPr>
            <a:normAutofit/>
          </a:bodyPr>
          <a:lstStyle/>
          <a:p>
            <a:pPr marL="0" indent="0" algn="l" fontAlgn="base">
              <a:buNone/>
            </a:pPr>
            <a:r>
              <a:rPr lang="en-US" sz="2800" b="1" i="0" u="sng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Why do we need File Handling: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Reusability: </a:t>
            </a:r>
            <a:r>
              <a:rPr lang="en-US" sz="280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Data in files can be accessed, updated, and deleted anytime, ensuring high reusability.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Portability: </a:t>
            </a:r>
            <a:r>
              <a:rPr lang="en-US" sz="280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Files can be transferred without data loss, minimizing the risk of flawed coding.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Efficiency: </a:t>
            </a:r>
            <a:r>
              <a:rPr lang="en-US" sz="280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File handling enables quick access to data, saving time and reducing errors.</a:t>
            </a:r>
          </a:p>
          <a:p>
            <a:pPr algn="l" fontAlgn="base">
              <a:buFont typeface="Arial" panose="020B0604020202020204" pitchFamily="34" charset="0"/>
              <a:buChar char="•"/>
            </a:pPr>
            <a:r>
              <a:rPr lang="en-US" sz="2800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Storage Capacity: </a:t>
            </a:r>
            <a:r>
              <a:rPr lang="en-US" sz="2800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Large amounts of data can be stored without requiring simultaneous in-memory storage.</a:t>
            </a:r>
          </a:p>
        </p:txBody>
      </p:sp>
    </p:spTree>
    <p:extLst>
      <p:ext uri="{BB962C8B-B14F-4D97-AF65-F5344CB8AC3E}">
        <p14:creationId xmlns:p14="http://schemas.microsoft.com/office/powerpoint/2010/main" val="73374991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0" y="1226695"/>
            <a:ext cx="10560231" cy="1234190"/>
          </a:xfrm>
        </p:spPr>
        <p:txBody>
          <a:bodyPr>
            <a:noAutofit/>
          </a:bodyPr>
          <a:lstStyle/>
          <a:p>
            <a: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File Handling Operations</a:t>
            </a:r>
            <a:br>
              <a:rPr lang="en-IN" b="1" i="0" dirty="0">
                <a:solidFill>
                  <a:srgbClr val="273239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en-I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0" y="1978702"/>
            <a:ext cx="10890354" cy="4404610"/>
          </a:xfrm>
        </p:spPr>
        <p:txBody>
          <a:bodyPr>
            <a:noAutofit/>
          </a:bodyPr>
          <a:lstStyle/>
          <a:p>
            <a:r>
              <a:rPr lang="en-IN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C standard library provides various functions to handle files. These operations include: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Creating a File</a:t>
            </a:r>
            <a:r>
              <a:rPr lang="en-IN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Generating a new file for storing data.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Opening a File</a:t>
            </a:r>
            <a:r>
              <a:rPr lang="en-IN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Accessing a file for reading or writing.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Reading from a File</a:t>
            </a:r>
            <a:r>
              <a:rPr lang="en-IN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Retrieving data from a file.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Writing to a File</a:t>
            </a:r>
            <a:r>
              <a:rPr lang="en-IN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Storing new data in a file.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Appending Data to a File</a:t>
            </a:r>
            <a:r>
              <a:rPr lang="en-IN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Adding data at the end of an existing file.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Closing a File</a:t>
            </a:r>
            <a:r>
              <a:rPr lang="en-IN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Releasing file resources after use.</a:t>
            </a: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rabicPeriod"/>
              <a:tabLst>
                <a:tab pos="457200" algn="l"/>
              </a:tabLst>
            </a:pPr>
            <a:r>
              <a:rPr lang="en-IN" sz="20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Deleting a File</a:t>
            </a:r>
            <a:r>
              <a:rPr lang="en-IN" sz="20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– Removing a file permanently.</a:t>
            </a:r>
          </a:p>
        </p:txBody>
      </p:sp>
    </p:spTree>
    <p:extLst>
      <p:ext uri="{BB962C8B-B14F-4D97-AF65-F5344CB8AC3E}">
        <p14:creationId xmlns:p14="http://schemas.microsoft.com/office/powerpoint/2010/main" val="6439251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3ADC07C-DB87-DA61-B4C0-CB8F409D9A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487180" y="1226695"/>
            <a:ext cx="10560231" cy="1234190"/>
          </a:xfrm>
        </p:spPr>
        <p:txBody>
          <a:bodyPr>
            <a:noAutofit/>
          </a:bodyPr>
          <a:lstStyle/>
          <a:p>
            <a:r>
              <a:rPr lang="en-IN" b="1" dirty="0"/>
              <a:t>File Opening Modes</a:t>
            </a:r>
            <a:r>
              <a:rPr lang="en-IN" b="1" i="0" dirty="0">
                <a:solidFill>
                  <a:srgbClr val="273239"/>
                </a:solidFill>
                <a:effectLst/>
              </a:rPr>
              <a:t/>
            </a:r>
            <a:br>
              <a:rPr lang="en-IN" b="1" i="0" dirty="0">
                <a:solidFill>
                  <a:srgbClr val="273239"/>
                </a:solidFill>
                <a:effectLst/>
              </a:rPr>
            </a:br>
            <a:endParaRPr lang="en-IN" b="1" dirty="0"/>
          </a:p>
        </p:txBody>
      </p:sp>
      <p:sp>
        <p:nvSpPr>
          <p:cNvPr id="7" name="Content Placeholder 6">
            <a:extLst>
              <a:ext uri="{FF2B5EF4-FFF2-40B4-BE49-F238E27FC236}">
                <a16:creationId xmlns="" xmlns:a16="http://schemas.microsoft.com/office/drawing/2014/main" id="{C0A2BDFC-A557-3644-D6EA-989AE2C93C6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87180" y="1978702"/>
            <a:ext cx="10890354" cy="440461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files are opened using the </a:t>
            </a:r>
            <a:r>
              <a:rPr lang="en-US" sz="28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fopen</a:t>
            </a:r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() function.</a:t>
            </a:r>
          </a:p>
          <a:p>
            <a:pPr marL="0" indent="0">
              <a:buNone/>
            </a:pPr>
            <a:r>
              <a:rPr lang="en-US" sz="28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1. Read Mode ("r")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Opens an existing file for reading.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If the file does not exist, NULL is returned.</a:t>
            </a:r>
          </a:p>
          <a:p>
            <a:r>
              <a:rPr lang="en-US" sz="28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The file pointer is positioned at the beginning of the file</a:t>
            </a: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1174988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A0787A24E4524E9DB756881F0FAED1" ma:contentTypeVersion="4" ma:contentTypeDescription="Create a new document." ma:contentTypeScope="" ma:versionID="50eb4794c6f2dbca324ea1f2de04bf23">
  <xsd:schema xmlns:xsd="http://www.w3.org/2001/XMLSchema" xmlns:xs="http://www.w3.org/2001/XMLSchema" xmlns:p="http://schemas.microsoft.com/office/2006/metadata/properties" xmlns:ns2="cc2cc73b-6cb4-4dfa-92ef-44c2ee100ac0" targetNamespace="http://schemas.microsoft.com/office/2006/metadata/properties" ma:root="true" ma:fieldsID="369ce95bf86b8d55bbef154f4f595fd5" ns2:_="">
    <xsd:import namespace="cc2cc73b-6cb4-4dfa-92ef-44c2ee100ac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2cc73b-6cb4-4dfa-92ef-44c2ee100a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C81119DF-9423-4F2E-8975-0839F0AD6572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95AEF44A-0657-4406-9A89-C141CA21F82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2cc73b-6cb4-4dfa-92ef-44c2ee100ac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CA9FAAC-CCE4-4EFE-AF1C-7346DB5DA8E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477</TotalTime>
  <Words>1431</Words>
  <Application>Microsoft Office PowerPoint</Application>
  <PresentationFormat>Custom</PresentationFormat>
  <Paragraphs>167</Paragraphs>
  <Slides>28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28</vt:i4>
      </vt:variant>
    </vt:vector>
  </HeadingPairs>
  <TitlesOfParts>
    <vt:vector size="29" baseType="lpstr">
      <vt:lpstr>Office Theme</vt:lpstr>
      <vt:lpstr>PowerPoint Presentation</vt:lpstr>
      <vt:lpstr>FILE PROCESSING</vt:lpstr>
      <vt:lpstr>File</vt:lpstr>
      <vt:lpstr>File</vt:lpstr>
      <vt:lpstr>File</vt:lpstr>
      <vt:lpstr>File Handling  </vt:lpstr>
      <vt:lpstr>File Handling  </vt:lpstr>
      <vt:lpstr>File Handling Operations </vt:lpstr>
      <vt:lpstr>File Opening Modes </vt:lpstr>
      <vt:lpstr>File Opening Modes </vt:lpstr>
      <vt:lpstr>File Opening Modes </vt:lpstr>
      <vt:lpstr>File Opening Modes </vt:lpstr>
      <vt:lpstr>File Opening Modes </vt:lpstr>
      <vt:lpstr>File Opening Modes </vt:lpstr>
      <vt:lpstr>  File Pointer </vt:lpstr>
      <vt:lpstr>   Open a File</vt:lpstr>
      <vt:lpstr>    Create a File</vt:lpstr>
      <vt:lpstr>    Reading from a File</vt:lpstr>
      <vt:lpstr>Writing to a File</vt:lpstr>
      <vt:lpstr>Closing a File</vt:lpstr>
      <vt:lpstr>File Processing</vt:lpstr>
      <vt:lpstr>File Processing</vt:lpstr>
      <vt:lpstr>File Processing</vt:lpstr>
      <vt:lpstr>File Processing</vt:lpstr>
      <vt:lpstr>Random (Direct) File Processing</vt:lpstr>
      <vt:lpstr>Random (Direct) File Processing</vt:lpstr>
      <vt:lpstr>Random (Direct) File Processing</vt:lpstr>
      <vt:lpstr>Command Line Arguments in File Processing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FILE PROCESSING</dc:title>
  <dc:creator>lenovo</dc:creator>
  <cp:lastModifiedBy>Google</cp:lastModifiedBy>
  <cp:revision>67</cp:revision>
  <dcterms:created xsi:type="dcterms:W3CDTF">2025-03-10T16:59:04Z</dcterms:created>
  <dcterms:modified xsi:type="dcterms:W3CDTF">2025-05-08T04:57:51Z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0x0101000FA0787A24E4524E9DB756881F0FAED1</vt:lpwstr>
  </property>
</Properties>
</file>