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62" d="100"/>
          <a:sy n="62" d="100"/>
        </p:scale>
        <p:origin x="1400" y="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80755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092796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22237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30E5DBA1-1B14-9BBD-83E7-D77D0AF5E45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2543175" y="61573"/>
            <a:ext cx="4057650" cy="5067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31425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4837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22449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01587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027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9981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072656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92369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AD085-E8A6-8845-BD4E-CB4CCA059FC4}" type="datetimeFigureOut">
              <a:rPr lang="en-US" smtClean="0"/>
              <a:t>5/8/2025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FF6DA9-008F-8B48-92A6-B652298478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99775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5006" y="706153"/>
            <a:ext cx="8229600" cy="1143000"/>
          </a:xfrm>
        </p:spPr>
        <p:txBody>
          <a:bodyPr/>
          <a:lstStyle/>
          <a:p>
            <a:r>
              <a:rPr dirty="0"/>
              <a:t>File Concept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4830"/>
            <a:ext cx="8229600" cy="4525963"/>
          </a:xfrm>
        </p:spPr>
        <p:txBody>
          <a:bodyPr/>
          <a:lstStyle/>
          <a:p>
            <a:r>
              <a:rPr dirty="0"/>
              <a:t> Definition of a File</a:t>
            </a:r>
          </a:p>
          <a:p>
            <a:r>
              <a:rPr dirty="0"/>
              <a:t>File Attributes</a:t>
            </a:r>
          </a:p>
          <a:p>
            <a:r>
              <a:rPr dirty="0"/>
              <a:t>File Operations</a:t>
            </a:r>
          </a:p>
          <a:p>
            <a:r>
              <a:rPr dirty="0"/>
              <a:t>File Types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5281" y="846138"/>
            <a:ext cx="8229600" cy="1143000"/>
          </a:xfrm>
        </p:spPr>
        <p:txBody>
          <a:bodyPr/>
          <a:lstStyle/>
          <a:p>
            <a:r>
              <a:rPr dirty="0"/>
              <a:t>Access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90764" y="2319194"/>
            <a:ext cx="8229600" cy="4525963"/>
          </a:xfrm>
        </p:spPr>
        <p:txBody>
          <a:bodyPr/>
          <a:lstStyle/>
          <a:p>
            <a:r>
              <a:rPr dirty="0"/>
              <a:t>Sequential Access</a:t>
            </a:r>
          </a:p>
          <a:p>
            <a:r>
              <a:rPr dirty="0"/>
              <a:t>Direct Access</a:t>
            </a:r>
          </a:p>
          <a:p>
            <a:r>
              <a:rPr dirty="0"/>
              <a:t>Indexed Access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6153"/>
            <a:ext cx="8229600" cy="1143000"/>
          </a:xfrm>
        </p:spPr>
        <p:txBody>
          <a:bodyPr/>
          <a:lstStyle/>
          <a:p>
            <a:r>
              <a:rPr dirty="0"/>
              <a:t>Directory Overview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393" y="2065105"/>
            <a:ext cx="8229600" cy="4525963"/>
          </a:xfrm>
        </p:spPr>
        <p:txBody>
          <a:bodyPr/>
          <a:lstStyle/>
          <a:p>
            <a:r>
              <a:rPr dirty="0"/>
              <a:t>Directory Structure</a:t>
            </a:r>
          </a:p>
          <a:p>
            <a:r>
              <a:rPr dirty="0"/>
              <a:t>Single-level Directory</a:t>
            </a:r>
          </a:p>
          <a:p>
            <a:r>
              <a:rPr dirty="0"/>
              <a:t>Two-level Directory</a:t>
            </a:r>
          </a:p>
          <a:p>
            <a:r>
              <a:rPr dirty="0"/>
              <a:t>Tree-structured Directory</a:t>
            </a:r>
          </a:p>
          <a:p>
            <a:r>
              <a:rPr dirty="0"/>
              <a:t>Acyclic Graph Directory</a:t>
            </a:r>
            <a:endParaRPr lang="en-IN" dirty="0"/>
          </a:p>
          <a:p>
            <a:r>
              <a:rPr lang="en-IN" dirty="0"/>
              <a:t>General Graph Directory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67797"/>
            <a:ext cx="8229600" cy="1143000"/>
          </a:xfrm>
        </p:spPr>
        <p:txBody>
          <a:bodyPr/>
          <a:lstStyle/>
          <a:p>
            <a:r>
              <a:rPr dirty="0"/>
              <a:t>Implementing File System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329468"/>
            <a:ext cx="8229600" cy="4525963"/>
          </a:xfrm>
        </p:spPr>
        <p:txBody>
          <a:bodyPr/>
          <a:lstStyle/>
          <a:p>
            <a:r>
              <a:rPr dirty="0"/>
              <a:t>File System Layers</a:t>
            </a:r>
          </a:p>
          <a:p>
            <a:r>
              <a:rPr dirty="0"/>
              <a:t>File Control Block (FCB)</a:t>
            </a:r>
          </a:p>
          <a:p>
            <a:r>
              <a:rPr dirty="0"/>
              <a:t>Logical vs Physical File System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9119" y="846138"/>
            <a:ext cx="8229600" cy="1143000"/>
          </a:xfrm>
        </p:spPr>
        <p:txBody>
          <a:bodyPr/>
          <a:lstStyle/>
          <a:p>
            <a:r>
              <a:rPr dirty="0"/>
              <a:t>Allocation Methods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57399"/>
            <a:ext cx="8229600" cy="4525963"/>
          </a:xfrm>
        </p:spPr>
        <p:txBody>
          <a:bodyPr/>
          <a:lstStyle/>
          <a:p>
            <a:r>
              <a:rPr dirty="0"/>
              <a:t>Contiguous Allocation</a:t>
            </a:r>
          </a:p>
          <a:p>
            <a:r>
              <a:rPr dirty="0"/>
              <a:t>Linked Allocation</a:t>
            </a:r>
          </a:p>
          <a:p>
            <a:r>
              <a:rPr dirty="0"/>
              <a:t>Indexed Allocation</a:t>
            </a:r>
          </a:p>
          <a:p>
            <a:r>
              <a:rPr dirty="0"/>
              <a:t>Comparison of Methods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26701"/>
            <a:ext cx="8229600" cy="1143000"/>
          </a:xfrm>
        </p:spPr>
        <p:txBody>
          <a:bodyPr/>
          <a:lstStyle/>
          <a:p>
            <a:r>
              <a:rPr dirty="0"/>
              <a:t>Free Space Management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044556"/>
            <a:ext cx="8229600" cy="4525963"/>
          </a:xfrm>
        </p:spPr>
        <p:txBody>
          <a:bodyPr/>
          <a:lstStyle/>
          <a:p>
            <a:r>
              <a:rPr dirty="0"/>
              <a:t>Bit Vector</a:t>
            </a:r>
          </a:p>
          <a:p>
            <a:r>
              <a:rPr dirty="0"/>
              <a:t>Linked List</a:t>
            </a:r>
          </a:p>
          <a:p>
            <a:r>
              <a:rPr dirty="0"/>
              <a:t>Grouping</a:t>
            </a:r>
          </a:p>
          <a:p>
            <a:r>
              <a:rPr dirty="0"/>
              <a:t>Counting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74</Words>
  <Application>Microsoft Office PowerPoint</Application>
  <PresentationFormat>On-screen Show (4:3)</PresentationFormat>
  <Paragraphs>30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9" baseType="lpstr">
      <vt:lpstr>Arial</vt:lpstr>
      <vt:lpstr>Calibri</vt:lpstr>
      <vt:lpstr>Office Theme</vt:lpstr>
      <vt:lpstr>File Concept</vt:lpstr>
      <vt:lpstr>Access Methods</vt:lpstr>
      <vt:lpstr>Directory Overview</vt:lpstr>
      <vt:lpstr>Implementing File System</vt:lpstr>
      <vt:lpstr>Allocation Methods</vt:lpstr>
      <vt:lpstr>Free Space Management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/>
  <cp:keywords/>
  <dc:description>generated using python-pptx</dc:description>
  <cp:lastModifiedBy>Gowtham M</cp:lastModifiedBy>
  <cp:revision>3</cp:revision>
  <dcterms:created xsi:type="dcterms:W3CDTF">2013-01-27T09:14:16Z</dcterms:created>
  <dcterms:modified xsi:type="dcterms:W3CDTF">2025-05-08T05:25:10Z</dcterms:modified>
  <cp:category/>
</cp:coreProperties>
</file>