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8035EA6-4A81-639E-7BA5-719F91B9026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0"/>
            <a:ext cx="4114800" cy="9328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0942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04122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1958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54322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103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592257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03616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033850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47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56285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646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F3335AD-F77E-4928-B03D-4CBC313A8723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FD7A039-9579-4E76-B1DC-542B95F68EC9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02A97AC-D02E-E97B-5797-5226CCCBA4DF}"/>
              </a:ext>
            </a:extLst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57400" y="136525"/>
            <a:ext cx="4267200" cy="659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70936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OPERATING SYSTEMS</a:t>
            </a:r>
            <a:br>
              <a:rPr lang="en-US" dirty="0"/>
            </a:br>
            <a:r>
              <a:rPr lang="en-US" dirty="0"/>
              <a:t>MODULE 2 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Tanya R,</a:t>
            </a:r>
          </a:p>
          <a:p>
            <a:r>
              <a:rPr lang="en-US" dirty="0"/>
              <a:t>Assistant Professor [ATMECE]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72480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Process Concept</a:t>
            </a:r>
          </a:p>
          <a:p>
            <a:r>
              <a:rPr lang="en-US" dirty="0"/>
              <a:t>Process Scheduling</a:t>
            </a:r>
          </a:p>
          <a:p>
            <a:r>
              <a:rPr lang="en-US" dirty="0"/>
              <a:t>Process Scheduling Basic Concepts</a:t>
            </a:r>
          </a:p>
          <a:p>
            <a:r>
              <a:rPr lang="en-US" dirty="0"/>
              <a:t>Scheduling Criteria</a:t>
            </a:r>
          </a:p>
        </p:txBody>
      </p:sp>
    </p:spTree>
    <p:extLst>
      <p:ext uri="{BB962C8B-B14F-4D97-AF65-F5344CB8AC3E}">
        <p14:creationId xmlns:p14="http://schemas.microsoft.com/office/powerpoint/2010/main" val="40735220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44357" y="9144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Process Scheduling</a:t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Objective of </a:t>
            </a:r>
            <a:r>
              <a:rPr lang="en-US" b="1" dirty="0"/>
              <a:t>multiprogramming</a:t>
            </a:r>
            <a:r>
              <a:rPr lang="en-US" dirty="0"/>
              <a:t> is to have some process running at all times, to maximize CPU utilization.</a:t>
            </a:r>
          </a:p>
          <a:p>
            <a:r>
              <a:rPr lang="en-US" dirty="0"/>
              <a:t>Wasting resources.</a:t>
            </a:r>
          </a:p>
          <a:p>
            <a:r>
              <a:rPr lang="en-US" dirty="0"/>
              <a:t>Efficiently utilizing </a:t>
            </a:r>
          </a:p>
          <a:p>
            <a:r>
              <a:rPr lang="en-US" dirty="0"/>
              <a:t>Objective </a:t>
            </a:r>
            <a:r>
              <a:rPr lang="en-US" b="1" dirty="0"/>
              <a:t>Time sharing </a:t>
            </a:r>
            <a:r>
              <a:rPr lang="en-US" dirty="0"/>
              <a:t>switch the CPU among processes so user can interact with each program while running.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3701763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7166" y="914400"/>
            <a:ext cx="8229600" cy="1143000"/>
          </a:xfrm>
        </p:spPr>
        <p:txBody>
          <a:bodyPr>
            <a:normAutofit/>
          </a:bodyPr>
          <a:lstStyle/>
          <a:p>
            <a:r>
              <a:rPr lang="en-US" sz="3600" dirty="0"/>
              <a:t>HOW to accomplished these objectives ?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5762" y="2332037"/>
            <a:ext cx="8229600" cy="4525963"/>
          </a:xfrm>
        </p:spPr>
        <p:txBody>
          <a:bodyPr/>
          <a:lstStyle/>
          <a:p>
            <a:r>
              <a:rPr lang="en-US" dirty="0"/>
              <a:t>By the help of process scheduler.</a:t>
            </a:r>
          </a:p>
          <a:p>
            <a:r>
              <a:rPr lang="en-US" dirty="0"/>
              <a:t>PS selects available process from a set of several available process for program execution on the CPU.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1895248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06680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dirty="0"/>
              <a:t>WHAT WILL HAPPEN WHEN THE PROCESS IS BEING EXCECUTED?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514600"/>
            <a:ext cx="8229600" cy="4525963"/>
          </a:xfrm>
        </p:spPr>
        <p:txBody>
          <a:bodyPr/>
          <a:lstStyle/>
          <a:p>
            <a:r>
              <a:rPr lang="en-US" dirty="0"/>
              <a:t>It will be allowed to complete it’s execution.</a:t>
            </a:r>
          </a:p>
          <a:p>
            <a:r>
              <a:rPr lang="en-US" dirty="0"/>
              <a:t>If another process comes with higher priority, previous one should wait.</a:t>
            </a:r>
          </a:p>
          <a:p>
            <a:r>
              <a:rPr lang="en-US" dirty="0"/>
              <a:t>All this things will be decided by process </a:t>
            </a:r>
            <a:r>
              <a:rPr lang="en-US" dirty="0" err="1"/>
              <a:t>sheduling</a:t>
            </a:r>
            <a:r>
              <a:rPr lang="en-US" dirty="0"/>
              <a:t>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830285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Operating System - Process Scheduling"/>
          <p:cNvPicPr>
            <a:picLocks noGrp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54150" y="1447800"/>
            <a:ext cx="6235700" cy="4167981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Rectangle 4"/>
          <p:cNvSpPr/>
          <p:nvPr/>
        </p:nvSpPr>
        <p:spPr>
          <a:xfrm>
            <a:off x="3222864" y="5867400"/>
            <a:ext cx="27409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Process Scheduling Queues</a:t>
            </a:r>
          </a:p>
        </p:txBody>
      </p:sp>
    </p:spTree>
    <p:extLst>
      <p:ext uri="{BB962C8B-B14F-4D97-AF65-F5344CB8AC3E}">
        <p14:creationId xmlns:p14="http://schemas.microsoft.com/office/powerpoint/2010/main" val="42723318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537</TotalTime>
  <Words>142</Words>
  <Application>Microsoft Office PowerPoint</Application>
  <PresentationFormat>On-screen Show (4:3)</PresentationFormat>
  <Paragraphs>20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OPERATING SYSTEMS MODULE 2 </vt:lpstr>
      <vt:lpstr>PowerPoint Presentation</vt:lpstr>
      <vt:lpstr>Process Scheduling </vt:lpstr>
      <vt:lpstr>HOW to accomplished these objectives ? </vt:lpstr>
      <vt:lpstr>WHAT WILL HAPPEN WHEN THE PROCESS IS BEING EXCECUTED?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OPERATING SYSTEMS</dc:title>
  <dc:creator>Windows User</dc:creator>
  <cp:lastModifiedBy>Gowtham M</cp:lastModifiedBy>
  <cp:revision>6</cp:revision>
  <dcterms:created xsi:type="dcterms:W3CDTF">2025-01-15T05:47:16Z</dcterms:created>
  <dcterms:modified xsi:type="dcterms:W3CDTF">2025-05-08T05:07:34Z</dcterms:modified>
</cp:coreProperties>
</file>