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39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dirty="0"/>
              <a:t>Introduction to Machine Learning and Python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Pandas for Data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Load, filter, and analyze data.</a:t>
            </a:r>
          </a:p>
          <a:p>
            <a:r>
              <a:t>Example:</a:t>
            </a:r>
          </a:p>
          <a:p>
            <a:r>
              <a:t>import pandas as pd</a:t>
            </a:r>
          </a:p>
          <a:p>
            <a:r>
              <a:t>df = pd.read_csv('data.csv')</a:t>
            </a:r>
          </a:p>
          <a:p>
            <a:r>
              <a:t>print(df.head())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Matplotlib for Visualization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Create plots and graphs.</a:t>
            </a:r>
          </a:p>
          <a:p>
            <a:r>
              <a:t>Example:</a:t>
            </a:r>
          </a:p>
          <a:p>
            <a:r>
              <a:t>import matplotlib.pyplot as plt</a:t>
            </a:r>
          </a:p>
          <a:p>
            <a:r>
              <a:t>plt.plot([1,2,3], [4,5,6])</a:t>
            </a:r>
          </a:p>
          <a:p>
            <a:r>
              <a:t>plt.show()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Data Preprocessing?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Data preparation step for ML.</a:t>
            </a:r>
          </a:p>
          <a:p>
            <a:r>
              <a:t>Involves: cleaning, transforming, scaling data.</a:t>
            </a:r>
          </a:p>
          <a:p>
            <a:r>
              <a:t>Improves quality and consistency.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Data Cleaning and Transformation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Remove duplicates</a:t>
            </a:r>
          </a:p>
          <a:p>
            <a:r>
              <a:t>• Convert formats</a:t>
            </a:r>
          </a:p>
          <a:p>
            <a:r>
              <a:t>• Normalize values</a:t>
            </a:r>
          </a:p>
          <a:p>
            <a:r>
              <a:t>• Handle inconsistencies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t>Handling Missing Values and Outliers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Fill with mean/median or remove</a:t>
            </a:r>
          </a:p>
          <a:p>
            <a:r>
              <a:t>• Outlier detection: Z-score, IQR</a:t>
            </a:r>
          </a:p>
          <a:p>
            <a:r>
              <a:t>• Treat anomalies for better model accuracy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Feature Scaling &amp; Normalization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Scaling: Standardization, Min-Max Scaling</a:t>
            </a:r>
          </a:p>
          <a:p>
            <a:r>
              <a:t>• Normalization: Convert values to [0,1]</a:t>
            </a:r>
          </a:p>
          <a:p>
            <a:r>
              <a:t>Example:</a:t>
            </a:r>
          </a:p>
          <a:p>
            <a:r>
              <a:t>from sklearn.preprocessing import MinMaxScaler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ML enables intelligent data-driven systems</a:t>
            </a:r>
          </a:p>
          <a:p>
            <a:r>
              <a:t>• Python is ideal for ML and data analysis</a:t>
            </a:r>
          </a:p>
          <a:p>
            <a:r>
              <a:t>• Preprocessing ensures better model performance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VTU MCA Syllabus</a:t>
            </a:r>
          </a:p>
          <a:p>
            <a:r>
              <a:t>• Python.org</a:t>
            </a:r>
          </a:p>
          <a:p>
            <a:r>
              <a:t>• scikit-learn documentation</a:t>
            </a:r>
          </a:p>
          <a:p>
            <a:r>
              <a:t>• Kaggle, RealPython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Module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Topics Covered:</a:t>
            </a:r>
          </a:p>
          <a:p>
            <a:r>
              <a:t>1. Introduction to Machine Learning</a:t>
            </a:r>
          </a:p>
          <a:p>
            <a:r>
              <a:t>2. Python for Data Analysis</a:t>
            </a:r>
          </a:p>
          <a:p>
            <a:r>
              <a:t>3. Data Preprocessing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What is Machine Learning?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Definition: ML is a branch of AI that allows systems to learn from data without being explicitly programmed.</a:t>
            </a:r>
          </a:p>
          <a:p>
            <a:r>
              <a:t>Example: Email spam filtering, recommendation systems.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Importance of 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Automates model building</a:t>
            </a:r>
          </a:p>
          <a:p>
            <a:r>
              <a:t>• Finds patterns in data</a:t>
            </a:r>
          </a:p>
          <a:p>
            <a:r>
              <a:t>• Applied in multiple domains</a:t>
            </a:r>
          </a:p>
          <a:p>
            <a:r>
              <a:t>• Drives AI innovations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Types of Machine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Supervised Learning: Uses labeled data (e.g., predicting prices)</a:t>
            </a:r>
          </a:p>
          <a:p>
            <a:r>
              <a:t>2. Unsupervised Learning: Finds patterns in unlabeled data (e.g., clustering)</a:t>
            </a:r>
          </a:p>
          <a:p>
            <a:r>
              <a:t>3. Reinforcement Learning: Learns via feedback (e.g., game-playing agents)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Applications of ML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Healthcare: Disease prediction</a:t>
            </a:r>
          </a:p>
          <a:p>
            <a:r>
              <a:t>• Finance: Fraud detection</a:t>
            </a:r>
          </a:p>
          <a:p>
            <a:r>
              <a:t>• Retail: Customer insights</a:t>
            </a:r>
          </a:p>
          <a:p>
            <a:r>
              <a:t>• NLP: Chatbots</a:t>
            </a:r>
          </a:p>
          <a:p>
            <a:r>
              <a:t>• Self-driving cars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Why Python for Data Analysis?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Easy to learn and use</a:t>
            </a:r>
          </a:p>
          <a:p>
            <a:r>
              <a:t>• Rich library ecosystem</a:t>
            </a:r>
          </a:p>
          <a:p>
            <a:r>
              <a:t>• Excellent for data visualization and ML</a:t>
            </a:r>
          </a:p>
          <a:p>
            <a:r>
              <a:t>• Open-source and community supported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Python Libraries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NumPy: Numerical computing</a:t>
            </a:r>
          </a:p>
          <a:p>
            <a:r>
              <a:t>• Pandas: Data manipulation</a:t>
            </a:r>
          </a:p>
          <a:p>
            <a:r>
              <a:t>• Matplotlib: Data visualization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NumPy in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Efficient array operations.</a:t>
            </a:r>
          </a:p>
          <a:p>
            <a:r>
              <a:t>Example:</a:t>
            </a:r>
          </a:p>
          <a:p>
            <a:r>
              <a:t>import numpy as np</a:t>
            </a:r>
          </a:p>
          <a:p>
            <a:r>
              <a:t>arr = np.array([1, 2, 3])</a:t>
            </a:r>
          </a:p>
          <a:p>
            <a:r>
              <a:t>print(arr * 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405</Words>
  <Application>Microsoft Office PowerPoint</Application>
  <PresentationFormat>On-screen Show (4:3)</PresentationFormat>
  <Paragraphs>78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Introduction to Machine Learning and Python</vt:lpstr>
      <vt:lpstr>Module Overview</vt:lpstr>
      <vt:lpstr>What is Machine Learning?</vt:lpstr>
      <vt:lpstr>Importance of Machine Learning</vt:lpstr>
      <vt:lpstr>Types of Machine Learning</vt:lpstr>
      <vt:lpstr>Applications of ML</vt:lpstr>
      <vt:lpstr>Why Python for Data Analysis?</vt:lpstr>
      <vt:lpstr>Python Libraries Overview</vt:lpstr>
      <vt:lpstr>NumPy in Action</vt:lpstr>
      <vt:lpstr>Pandas for Data Analysis</vt:lpstr>
      <vt:lpstr>Matplotlib for Visualization</vt:lpstr>
      <vt:lpstr>What is Data Preprocessing?</vt:lpstr>
      <vt:lpstr>Data Cleaning and Transformation</vt:lpstr>
      <vt:lpstr>Handling Missing Values and Outliers</vt:lpstr>
      <vt:lpstr>Feature Scaling &amp; Normalization</vt:lpstr>
      <vt:lpstr>Summary</vt:lpstr>
      <vt:lpstr>References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Machine Learning and Python</dc:title>
  <dc:subject/>
  <dc:creator/>
  <cp:keywords/>
  <dc:description>generated using python-pptx</dc:description>
  <cp:lastModifiedBy>prashant</cp:lastModifiedBy>
  <cp:revision>2</cp:revision>
  <dcterms:created xsi:type="dcterms:W3CDTF">2013-01-27T09:14:16Z</dcterms:created>
  <dcterms:modified xsi:type="dcterms:W3CDTF">2025-05-15T09:21:07Z</dcterms:modified>
  <cp:category/>
</cp:coreProperties>
</file>