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139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29491" y="2462935"/>
            <a:ext cx="8229600" cy="2190750"/>
          </a:xfrm>
        </p:spPr>
        <p:txBody>
          <a:bodyPr>
            <a:normAutofit/>
          </a:bodyPr>
          <a:lstStyle/>
          <a:p>
            <a:r>
              <a:rPr dirty="0"/>
              <a:t>Supervised Learning – Regression, Classification, Model Evaluation, and Training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Classification Evaluation Metrics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Accuracy, Precision, Recall, F1-Score</a:t>
            </a:r>
          </a:p>
          <a:p>
            <a:r>
              <a:t>- ROC-AUC: Area under ROC curve</a:t>
            </a:r>
          </a:p>
          <a:p>
            <a:endParaRPr/>
          </a:p>
          <a:p>
            <a:r>
              <a:t>Confusion matrix for visualization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Train-Test Split &amp; Cross-Validation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Split data into train and test sets</a:t>
            </a:r>
          </a:p>
          <a:p>
            <a:r>
              <a:t>K-Fold CV splits into subsets</a:t>
            </a:r>
          </a:p>
          <a:p>
            <a:endParaRPr/>
          </a:p>
          <a:p>
            <a:r>
              <a:t>Python:</a:t>
            </a:r>
          </a:p>
          <a:p>
            <a:r>
              <a:t>from sklearn.model_selection import train_test_split</a:t>
            </a:r>
          </a:p>
          <a:p>
            <a:r>
              <a:t>X_train, X_test, y_train, y_test = train_test_split(X, y, test_size=0.2)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Hyperparameter Tuning with GridSearchCV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Tries all parameter combinations to find best</a:t>
            </a:r>
          </a:p>
          <a:p>
            <a:endParaRPr/>
          </a:p>
          <a:p>
            <a:r>
              <a:t>Python:</a:t>
            </a:r>
          </a:p>
          <a:p>
            <a:r>
              <a:t>from sklearn.model_selection import GridSearchCV</a:t>
            </a:r>
          </a:p>
          <a:p>
            <a:r>
              <a:t>grid = GridSearchCV(estimator=model, param_grid=param_grid)</a:t>
            </a:r>
          </a:p>
          <a:p>
            <a:r>
              <a:t>grid.fit(X_train, y_train)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Overfitting and Underfitting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Overfitting: High train accuracy, low test accuracy</a:t>
            </a:r>
          </a:p>
          <a:p>
            <a:r>
              <a:t>Underfitting: Poor performance on both</a:t>
            </a:r>
          </a:p>
          <a:p>
            <a:endParaRPr/>
          </a:p>
          <a:p>
            <a:r>
              <a:t>Solutions: Regularization, Cross-validation, Simplify model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Covered:</a:t>
            </a:r>
          </a:p>
          <a:p>
            <a:r>
              <a:t>- Regression and Classification</a:t>
            </a:r>
          </a:p>
          <a:p>
            <a:r>
              <a:t>- Model Evaluation</a:t>
            </a:r>
          </a:p>
          <a:p>
            <a:r>
              <a:t>- Train-Test Split, Cross-Validation</a:t>
            </a:r>
          </a:p>
          <a:p>
            <a:r>
              <a:t>- Overfitting &amp; Tuning</a:t>
            </a:r>
          </a:p>
          <a:p>
            <a:endParaRPr/>
          </a:p>
          <a:p>
            <a:r>
              <a:t>Libraries: Scikit-learn, Pandas, NumPy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- Scikit-learn Documentation</a:t>
            </a:r>
          </a:p>
          <a:p>
            <a:r>
              <a:t>- VTU MCA Syllabus</a:t>
            </a:r>
          </a:p>
          <a:p>
            <a:r>
              <a:t>- Hands-On ML by Aurélien Géron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Overview of Supervised Learning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t>Supervised learning uses labeled data to train models.</a:t>
            </a:r>
          </a:p>
          <a:p>
            <a:endParaRPr/>
          </a:p>
          <a:p>
            <a:r>
              <a:t>Types:</a:t>
            </a:r>
          </a:p>
          <a:p>
            <a:r>
              <a:t>- Regression: Predict continuous values</a:t>
            </a:r>
          </a:p>
          <a:p>
            <a:r>
              <a:t>- Classification: Predict discrete labels</a:t>
            </a:r>
          </a:p>
          <a:p>
            <a:endParaRPr/>
          </a:p>
          <a:p>
            <a:r>
              <a:t>Examples:</a:t>
            </a:r>
          </a:p>
          <a:p>
            <a:r>
              <a:t>- Regression: House price prediction</a:t>
            </a:r>
          </a:p>
          <a:p>
            <a:r>
              <a:t>- Classification: Spam detection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Linear Regression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t>Predicts a continuous output based on input features</a:t>
            </a:r>
          </a:p>
          <a:p>
            <a:r>
              <a:t>Equation: y = mx + c</a:t>
            </a:r>
          </a:p>
          <a:p>
            <a:r>
              <a:t>Assumes linear relationship</a:t>
            </a:r>
          </a:p>
          <a:p>
            <a:endParaRPr/>
          </a:p>
          <a:p>
            <a:r>
              <a:t>Example: Predicting student marks</a:t>
            </a:r>
          </a:p>
          <a:p>
            <a:r>
              <a:t>Python:</a:t>
            </a:r>
          </a:p>
          <a:p>
            <a:r>
              <a:t>from sklearn.linear_model import LinearRegression</a:t>
            </a:r>
          </a:p>
          <a:p>
            <a:r>
              <a:t>model = LinearRegression()</a:t>
            </a:r>
          </a:p>
          <a:p>
            <a:r>
              <a:t>model.fit(X_train, y_train)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Polynomial Regression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t>Extends linear regression using polynomial features</a:t>
            </a:r>
          </a:p>
          <a:p>
            <a:r>
              <a:t>Equation: y = b0 + b1x + b2x^2 + ... + bnx^n</a:t>
            </a:r>
          </a:p>
          <a:p>
            <a:r>
              <a:t>Useful for non-linear data</a:t>
            </a:r>
          </a:p>
          <a:p>
            <a:endParaRPr/>
          </a:p>
          <a:p>
            <a:r>
              <a:t>Python:</a:t>
            </a:r>
          </a:p>
          <a:p>
            <a:r>
              <a:t>from sklearn.preprocessing import PolynomialFeatures</a:t>
            </a:r>
          </a:p>
          <a:p>
            <a:r>
              <a:t>poly = PolynomialFeatures(degree=2)</a:t>
            </a:r>
          </a:p>
          <a:p>
            <a:r>
              <a:t>X_poly = poly.fit_transform(X)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Regression Evaluation Metrics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t>- MAE (Mean Absolute Error): Avg of absolute errors</a:t>
            </a:r>
          </a:p>
          <a:p>
            <a:r>
              <a:t>- MSE (Mean Squared Error): Avg of squared errors</a:t>
            </a:r>
          </a:p>
          <a:p>
            <a:r>
              <a:t>- RMSE (Root Mean Squared Error): sqrt of MSE</a:t>
            </a:r>
          </a:p>
          <a:p>
            <a:endParaRPr/>
          </a:p>
          <a:p>
            <a:r>
              <a:t>Used to evaluate regression model performance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Logistic Regression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t>Used for binary classification</a:t>
            </a:r>
          </a:p>
          <a:p>
            <a:r>
              <a:t>Outputs probabilities (0 to 1)</a:t>
            </a:r>
          </a:p>
          <a:p>
            <a:r>
              <a:t>Uses sigmoid function</a:t>
            </a:r>
          </a:p>
          <a:p>
            <a:endParaRPr/>
          </a:p>
          <a:p>
            <a:r>
              <a:t>Python:</a:t>
            </a:r>
          </a:p>
          <a:p>
            <a:r>
              <a:t>from sklearn.linear_model import LogisticRegression</a:t>
            </a:r>
          </a:p>
          <a:p>
            <a:r>
              <a:t>model = LogisticRegression()</a:t>
            </a:r>
          </a:p>
          <a:p>
            <a:r>
              <a:t>model.fit(X_train, y_train)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K-Nearest Neighbors (KNN)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Instance-based learning algorithm</a:t>
            </a:r>
          </a:p>
          <a:p>
            <a:r>
              <a:t>Classifies based on K nearest data points</a:t>
            </a:r>
          </a:p>
          <a:p>
            <a:endParaRPr/>
          </a:p>
          <a:p>
            <a:r>
              <a:t>Python:</a:t>
            </a:r>
          </a:p>
          <a:p>
            <a:r>
              <a:t>from sklearn.neighbors import KNeighborsClassifier</a:t>
            </a:r>
          </a:p>
          <a:p>
            <a:r>
              <a:t>model = KNeighborsClassifier(n_neighbors=3)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Decision Trees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Tree-based structure using decision rules</a:t>
            </a:r>
          </a:p>
          <a:p>
            <a:r>
              <a:t>Nodes = conditions, Leaves = predictions</a:t>
            </a:r>
          </a:p>
          <a:p>
            <a:endParaRPr/>
          </a:p>
          <a:p>
            <a:r>
              <a:t>Python:</a:t>
            </a:r>
          </a:p>
          <a:p>
            <a:r>
              <a:t>from sklearn.tree import DecisionTreeClassifier</a:t>
            </a:r>
          </a:p>
          <a:p>
            <a:r>
              <a:t>model = DecisionTreeClassifier()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Random Forests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Ensemble of decision trees</a:t>
            </a:r>
          </a:p>
          <a:p>
            <a:r>
              <a:t>Reduces overfitting via majority voting</a:t>
            </a:r>
          </a:p>
          <a:p>
            <a:endParaRPr/>
          </a:p>
          <a:p>
            <a:r>
              <a:t>Python:</a:t>
            </a:r>
          </a:p>
          <a:p>
            <a:r>
              <a:t>from sklearn.ensemble import RandomForestClassifier</a:t>
            </a:r>
          </a:p>
          <a:p>
            <a:r>
              <a:t>model = RandomForestClassifier(n_estimators=100)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423</Words>
  <Application>Microsoft Office PowerPoint</Application>
  <PresentationFormat>On-screen Show (4:3)</PresentationFormat>
  <Paragraphs>102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Supervised Learning – Regression, Classification, Model Evaluation, and Training</vt:lpstr>
      <vt:lpstr>Overview of Supervised Learning</vt:lpstr>
      <vt:lpstr>Linear Regression</vt:lpstr>
      <vt:lpstr>Polynomial Regression</vt:lpstr>
      <vt:lpstr>Regression Evaluation Metrics</vt:lpstr>
      <vt:lpstr>Logistic Regression</vt:lpstr>
      <vt:lpstr>K-Nearest Neighbors (KNN)</vt:lpstr>
      <vt:lpstr>Decision Trees</vt:lpstr>
      <vt:lpstr>Random Forests</vt:lpstr>
      <vt:lpstr>Classification Evaluation Metrics</vt:lpstr>
      <vt:lpstr>Train-Test Split &amp; Cross-Validation</vt:lpstr>
      <vt:lpstr>Hyperparameter Tuning with GridSearchCV</vt:lpstr>
      <vt:lpstr>Overfitting and Underfitting</vt:lpstr>
      <vt:lpstr>Summary</vt:lpstr>
      <vt:lpstr>References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Supervised Learning – Regression, Classification, Model Evaluation, and Training</dc:title>
  <dc:subject/>
  <dc:creator/>
  <cp:keywords/>
  <dc:description>generated using python-pptx</dc:description>
  <cp:lastModifiedBy>prashant</cp:lastModifiedBy>
  <cp:revision>2</cp:revision>
  <dcterms:created xsi:type="dcterms:W3CDTF">2013-01-27T09:14:16Z</dcterms:created>
  <dcterms:modified xsi:type="dcterms:W3CDTF">2025-05-15T09:36:46Z</dcterms:modified>
  <cp:category/>
</cp:coreProperties>
</file>